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1"/>
  </p:notesMasterIdLst>
  <p:sldIdLst>
    <p:sldId id="343" r:id="rId5"/>
    <p:sldId id="5843" r:id="rId6"/>
    <p:sldId id="5879" r:id="rId7"/>
    <p:sldId id="5860" r:id="rId8"/>
    <p:sldId id="5880" r:id="rId9"/>
    <p:sldId id="5903" r:id="rId10"/>
    <p:sldId id="5902" r:id="rId11"/>
    <p:sldId id="1469" r:id="rId12"/>
    <p:sldId id="5875" r:id="rId13"/>
    <p:sldId id="5887" r:id="rId14"/>
    <p:sldId id="5909" r:id="rId15"/>
    <p:sldId id="5888" r:id="rId16"/>
    <p:sldId id="5904" r:id="rId17"/>
    <p:sldId id="5897" r:id="rId18"/>
    <p:sldId id="5907" r:id="rId19"/>
    <p:sldId id="286" r:id="rId20"/>
    <p:sldId id="5822" r:id="rId21"/>
    <p:sldId id="5911" r:id="rId22"/>
    <p:sldId id="5913" r:id="rId23"/>
    <p:sldId id="5918" r:id="rId24"/>
    <p:sldId id="5916" r:id="rId25"/>
    <p:sldId id="5919" r:id="rId26"/>
    <p:sldId id="5889" r:id="rId27"/>
    <p:sldId id="5895" r:id="rId28"/>
    <p:sldId id="5893" r:id="rId29"/>
    <p:sldId id="5890" r:id="rId30"/>
    <p:sldId id="5898" r:id="rId31"/>
    <p:sldId id="5894" r:id="rId32"/>
    <p:sldId id="5892" r:id="rId33"/>
    <p:sldId id="366" r:id="rId34"/>
    <p:sldId id="5905" r:id="rId35"/>
    <p:sldId id="5906" r:id="rId36"/>
    <p:sldId id="5885" r:id="rId37"/>
    <p:sldId id="5870" r:id="rId38"/>
    <p:sldId id="1436" r:id="rId39"/>
    <p:sldId id="5882" r:id="rId40"/>
    <p:sldId id="1439" r:id="rId41"/>
    <p:sldId id="5871" r:id="rId42"/>
    <p:sldId id="5853" r:id="rId43"/>
    <p:sldId id="5872" r:id="rId44"/>
    <p:sldId id="5873" r:id="rId45"/>
    <p:sldId id="288" r:id="rId46"/>
    <p:sldId id="5852" r:id="rId47"/>
    <p:sldId id="5849" r:id="rId48"/>
    <p:sldId id="265" r:id="rId49"/>
    <p:sldId id="5883" r:id="rId50"/>
    <p:sldId id="5877" r:id="rId51"/>
    <p:sldId id="5884" r:id="rId52"/>
    <p:sldId id="1490" r:id="rId53"/>
    <p:sldId id="5859" r:id="rId54"/>
    <p:sldId id="5881" r:id="rId55"/>
    <p:sldId id="1475" r:id="rId56"/>
    <p:sldId id="5886" r:id="rId57"/>
    <p:sldId id="349" r:id="rId58"/>
    <p:sldId id="5876" r:id="rId59"/>
    <p:sldId id="5878" r:id="rId60"/>
  </p:sldIdLst>
  <p:sldSz cx="12192000" cy="6858000"/>
  <p:notesSz cx="6858000" cy="9144000"/>
  <p:custDataLst>
    <p:tags r:id="rId62"/>
  </p:custData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136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8063"/>
    <a:srgbClr val="64B8DC"/>
    <a:srgbClr val="C0E3F0"/>
    <a:srgbClr val="878787"/>
    <a:srgbClr val="94E0C8"/>
    <a:srgbClr val="FFEDEB"/>
    <a:srgbClr val="575757"/>
    <a:srgbClr val="046294"/>
    <a:srgbClr val="A8E2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88" autoAdjust="0"/>
    <p:restoredTop sz="91686"/>
  </p:normalViewPr>
  <p:slideViewPr>
    <p:cSldViewPr snapToGrid="0">
      <p:cViewPr varScale="1">
        <p:scale>
          <a:sx n="130" d="100"/>
          <a:sy n="130" d="100"/>
        </p:scale>
        <p:origin x="192" y="288"/>
      </p:cViewPr>
      <p:guideLst>
        <p:guide pos="3840"/>
        <p:guide orient="horz" pos="136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eiryo" panose="020B0604030504040204" pitchFamily="34" charset="-128"/>
                <a:ea typeface="Meiryo" panose="020B0604030504040204" pitchFamily="34" charset="-128"/>
              </a:defRPr>
            </a:lvl1pPr>
          </a:lstStyle>
          <a:p>
            <a:endParaRPr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eiryo" panose="020B0604030504040204" pitchFamily="34" charset="-128"/>
                <a:ea typeface="Meiryo" panose="020B0604030504040204" pitchFamily="34" charset="-128"/>
              </a:defRPr>
            </a:lvl1pPr>
          </a:lstStyle>
          <a:p>
            <a:fld id="{93FF1D2E-F6DA-374A-AC4F-EF956C7ADA7F}" type="datetimeFigureOut">
              <a:rPr lang="ja-JP" altLang="en-US" smtClean="0"/>
              <a:pPr/>
              <a:t>2025/3/10</a:t>
            </a:fld>
            <a:endParaRPr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eiryo" panose="020B0604030504040204" pitchFamily="34" charset="-128"/>
                <a:ea typeface="Meiryo" panose="020B0604030504040204" pitchFamily="34" charset="-128"/>
              </a:defRPr>
            </a:lvl1pPr>
          </a:lstStyle>
          <a:p>
            <a:endParaRPr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eiryo" panose="020B0604030504040204" pitchFamily="34" charset="-128"/>
                <a:ea typeface="Meiryo" panose="020B0604030504040204" pitchFamily="34" charset="-128"/>
              </a:defRPr>
            </a:lvl1pPr>
          </a:lstStyle>
          <a:p>
            <a:fld id="{FD8C2227-5C75-434C-8442-056E2B8EB32C}" type="slidenum">
              <a:rPr lang="ja-JP" altLang="en-US" smtClean="0"/>
              <a:pPr/>
              <a:t>‹#›</a:t>
            </a:fld>
            <a:endParaRPr lang="ja-JP" altLang="en-US"/>
          </a:p>
        </p:txBody>
      </p:sp>
    </p:spTree>
    <p:extLst>
      <p:ext uri="{BB962C8B-B14F-4D97-AF65-F5344CB8AC3E}">
        <p14:creationId xmlns:p14="http://schemas.microsoft.com/office/powerpoint/2010/main" val="38506174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b="0" i="0" kern="1200">
        <a:solidFill>
          <a:schemeClr val="tx1"/>
        </a:solidFill>
        <a:latin typeface="Meiryo" panose="020B0604030504040204" pitchFamily="34" charset="-128"/>
        <a:ea typeface="Meiryo" panose="020B0604030504040204" pitchFamily="34" charset="-128"/>
        <a:cs typeface="+mn-cs"/>
      </a:defRPr>
    </a:lvl1pPr>
    <a:lvl2pPr marL="457200" algn="l" defTabSz="914400" rtl="0" eaLnBrk="1" latinLnBrk="0" hangingPunct="1">
      <a:defRPr kumimoji="1" sz="1200" b="0" i="0" kern="1200">
        <a:solidFill>
          <a:schemeClr val="tx1"/>
        </a:solidFill>
        <a:latin typeface="Meiryo" panose="020B0604030504040204" pitchFamily="34" charset="-128"/>
        <a:ea typeface="Meiryo" panose="020B0604030504040204" pitchFamily="34" charset="-128"/>
        <a:cs typeface="+mn-cs"/>
      </a:defRPr>
    </a:lvl2pPr>
    <a:lvl3pPr marL="914400" algn="l" defTabSz="914400" rtl="0" eaLnBrk="1" latinLnBrk="0" hangingPunct="1">
      <a:defRPr kumimoji="1" sz="1200" b="0" i="0" kern="1200">
        <a:solidFill>
          <a:schemeClr val="tx1"/>
        </a:solidFill>
        <a:latin typeface="Meiryo" panose="020B0604030504040204" pitchFamily="34" charset="-128"/>
        <a:ea typeface="Meiryo" panose="020B0604030504040204" pitchFamily="34" charset="-128"/>
        <a:cs typeface="+mn-cs"/>
      </a:defRPr>
    </a:lvl3pPr>
    <a:lvl4pPr marL="1371600" algn="l" defTabSz="914400" rtl="0" eaLnBrk="1" latinLnBrk="0" hangingPunct="1">
      <a:defRPr kumimoji="1" sz="1200" b="0" i="0" kern="1200">
        <a:solidFill>
          <a:schemeClr val="tx1"/>
        </a:solidFill>
        <a:latin typeface="Meiryo" panose="020B0604030504040204" pitchFamily="34" charset="-128"/>
        <a:ea typeface="Meiryo" panose="020B0604030504040204" pitchFamily="34" charset="-128"/>
        <a:cs typeface="+mn-cs"/>
      </a:defRPr>
    </a:lvl4pPr>
    <a:lvl5pPr marL="1828800" algn="l" defTabSz="914400" rtl="0" eaLnBrk="1" latinLnBrk="0" hangingPunct="1">
      <a:defRPr kumimoji="1" sz="1200" b="0" i="0" kern="1200">
        <a:solidFill>
          <a:schemeClr val="tx1"/>
        </a:solidFill>
        <a:latin typeface="Meiryo" panose="020B0604030504040204" pitchFamily="34" charset="-128"/>
        <a:ea typeface="Meiryo" panose="020B0604030504040204" pitchFamily="34"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5</a:t>
            </a:fld>
            <a:endParaRPr lang="ja-JP" altLang="en-US"/>
          </a:p>
        </p:txBody>
      </p:sp>
    </p:spTree>
    <p:extLst>
      <p:ext uri="{BB962C8B-B14F-4D97-AF65-F5344CB8AC3E}">
        <p14:creationId xmlns:p14="http://schemas.microsoft.com/office/powerpoint/2010/main" val="3223050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E3955-12D1-12F9-7DA6-6904B1C8E3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691FED-2949-FB8A-5858-485B736345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F06371-DB81-8CD0-3DC3-76FFA34B47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BCAF93-07CD-088A-AF43-A860DC91BAFB}"/>
              </a:ext>
            </a:extLst>
          </p:cNvPr>
          <p:cNvSpPr>
            <a:spLocks noGrp="1"/>
          </p:cNvSpPr>
          <p:nvPr>
            <p:ph type="sldNum" sz="quarter" idx="5"/>
          </p:nvPr>
        </p:nvSpPr>
        <p:spPr/>
        <p:txBody>
          <a:bodyPr/>
          <a:lstStyle/>
          <a:p>
            <a:fld id="{FD8C2227-5C75-434C-8442-056E2B8EB32C}" type="slidenum">
              <a:rPr lang="ja-JP" altLang="en-US" smtClean="0"/>
              <a:pPr/>
              <a:t>14</a:t>
            </a:fld>
            <a:endParaRPr lang="ja-JP" altLang="en-US"/>
          </a:p>
        </p:txBody>
      </p:sp>
    </p:spTree>
    <p:extLst>
      <p:ext uri="{BB962C8B-B14F-4D97-AF65-F5344CB8AC3E}">
        <p14:creationId xmlns:p14="http://schemas.microsoft.com/office/powerpoint/2010/main" val="3145562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141A8-26CB-CD1A-45F4-D886DBA19E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F5295-C49C-6E23-B52E-119CF95F93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B11F44-75B1-1DB5-AB11-B0AB331537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F81F42-A826-BF89-E089-9D001C9D834F}"/>
              </a:ext>
            </a:extLst>
          </p:cNvPr>
          <p:cNvSpPr>
            <a:spLocks noGrp="1"/>
          </p:cNvSpPr>
          <p:nvPr>
            <p:ph type="sldNum" sz="quarter" idx="5"/>
          </p:nvPr>
        </p:nvSpPr>
        <p:spPr/>
        <p:txBody>
          <a:bodyPr/>
          <a:lstStyle/>
          <a:p>
            <a:fld id="{FD8C2227-5C75-434C-8442-056E2B8EB32C}" type="slidenum">
              <a:rPr lang="ja-JP" altLang="en-US" smtClean="0"/>
              <a:pPr/>
              <a:t>15</a:t>
            </a:fld>
            <a:endParaRPr lang="ja-JP" altLang="en-US"/>
          </a:p>
        </p:txBody>
      </p:sp>
    </p:spTree>
    <p:extLst>
      <p:ext uri="{BB962C8B-B14F-4D97-AF65-F5344CB8AC3E}">
        <p14:creationId xmlns:p14="http://schemas.microsoft.com/office/powerpoint/2010/main" val="676579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17</a:t>
            </a:fld>
            <a:endParaRPr lang="ja-JP" altLang="en-US"/>
          </a:p>
        </p:txBody>
      </p:sp>
    </p:spTree>
    <p:extLst>
      <p:ext uri="{BB962C8B-B14F-4D97-AF65-F5344CB8AC3E}">
        <p14:creationId xmlns:p14="http://schemas.microsoft.com/office/powerpoint/2010/main" val="1653336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DB223-7F88-0023-C842-68AC257266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8B3997-B2C6-B0B3-DED9-BAD6D1EC41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C587E4-2E09-4158-D443-570E154ADD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817E13-C533-08E6-CEA8-72EFD26A5789}"/>
              </a:ext>
            </a:extLst>
          </p:cNvPr>
          <p:cNvSpPr>
            <a:spLocks noGrp="1"/>
          </p:cNvSpPr>
          <p:nvPr>
            <p:ph type="sldNum" sz="quarter" idx="5"/>
          </p:nvPr>
        </p:nvSpPr>
        <p:spPr/>
        <p:txBody>
          <a:bodyPr/>
          <a:lstStyle/>
          <a:p>
            <a:fld id="{FD8C2227-5C75-434C-8442-056E2B8EB32C}" type="slidenum">
              <a:rPr lang="ja-JP" altLang="en-US" smtClean="0"/>
              <a:pPr/>
              <a:t>18</a:t>
            </a:fld>
            <a:endParaRPr lang="ja-JP" altLang="en-US"/>
          </a:p>
        </p:txBody>
      </p:sp>
    </p:spTree>
    <p:extLst>
      <p:ext uri="{BB962C8B-B14F-4D97-AF65-F5344CB8AC3E}">
        <p14:creationId xmlns:p14="http://schemas.microsoft.com/office/powerpoint/2010/main" val="3721626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8C2227-5C75-434C-8442-056E2B8EB32C}" type="slidenum">
              <a:rPr lang="ja-JP" altLang="en-US" smtClean="0"/>
              <a:pPr/>
              <a:t>19</a:t>
            </a:fld>
            <a:endParaRPr lang="ja-JP" altLang="en-US"/>
          </a:p>
        </p:txBody>
      </p:sp>
    </p:spTree>
    <p:extLst>
      <p:ext uri="{BB962C8B-B14F-4D97-AF65-F5344CB8AC3E}">
        <p14:creationId xmlns:p14="http://schemas.microsoft.com/office/powerpoint/2010/main" val="1902137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0BBF6-E124-80EA-6637-7414C141CEE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89F366D-3D74-E87C-805E-22E02A4BFE3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E586974-81E0-5B8F-8AEC-4114A5D43B55}"/>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2B0C3B4-1E4F-24D4-C233-5F88A33D9A4B}"/>
              </a:ext>
            </a:extLst>
          </p:cNvPr>
          <p:cNvSpPr>
            <a:spLocks noGrp="1"/>
          </p:cNvSpPr>
          <p:nvPr>
            <p:ph type="sldNum" sz="quarter" idx="5"/>
          </p:nvPr>
        </p:nvSpPr>
        <p:spPr/>
        <p:txBody>
          <a:bodyPr/>
          <a:lstStyle/>
          <a:p>
            <a:fld id="{FD8C2227-5C75-434C-8442-056E2B8EB32C}" type="slidenum">
              <a:rPr lang="ja-JP" altLang="en-US" smtClean="0"/>
              <a:pPr/>
              <a:t>20</a:t>
            </a:fld>
            <a:endParaRPr lang="ja-JP" altLang="en-US"/>
          </a:p>
        </p:txBody>
      </p:sp>
    </p:spTree>
    <p:extLst>
      <p:ext uri="{BB962C8B-B14F-4D97-AF65-F5344CB8AC3E}">
        <p14:creationId xmlns:p14="http://schemas.microsoft.com/office/powerpoint/2010/main" val="2411529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E66A7-07F3-C3CD-D5CD-54FF01A340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E190FB-4484-EC08-E865-865CAAD75EA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61372B-BA07-2169-6DD2-BC398019744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47DD377-7E6C-0FC5-4F1A-69CDFED647F8}"/>
              </a:ext>
            </a:extLst>
          </p:cNvPr>
          <p:cNvSpPr>
            <a:spLocks noGrp="1"/>
          </p:cNvSpPr>
          <p:nvPr>
            <p:ph type="sldNum" sz="quarter" idx="5"/>
          </p:nvPr>
        </p:nvSpPr>
        <p:spPr/>
        <p:txBody>
          <a:bodyPr/>
          <a:lstStyle/>
          <a:p>
            <a:fld id="{FD8C2227-5C75-434C-8442-056E2B8EB32C}" type="slidenum">
              <a:rPr lang="ja-JP" altLang="en-US" smtClean="0"/>
              <a:pPr/>
              <a:t>21</a:t>
            </a:fld>
            <a:endParaRPr lang="ja-JP" altLang="en-US"/>
          </a:p>
        </p:txBody>
      </p:sp>
    </p:spTree>
    <p:extLst>
      <p:ext uri="{BB962C8B-B14F-4D97-AF65-F5344CB8AC3E}">
        <p14:creationId xmlns:p14="http://schemas.microsoft.com/office/powerpoint/2010/main" val="3880204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DF5A8-FA69-D133-A8ED-A374DB8C1B0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BDE580B-BE5F-74CC-7386-F95B19A58A5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D17393-414E-164F-A91D-29DBADEE5AA0}"/>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2EB3AEB-D842-BE83-C0F5-7D13C860EF05}"/>
              </a:ext>
            </a:extLst>
          </p:cNvPr>
          <p:cNvSpPr>
            <a:spLocks noGrp="1"/>
          </p:cNvSpPr>
          <p:nvPr>
            <p:ph type="sldNum" sz="quarter" idx="5"/>
          </p:nvPr>
        </p:nvSpPr>
        <p:spPr/>
        <p:txBody>
          <a:bodyPr/>
          <a:lstStyle/>
          <a:p>
            <a:fld id="{FD8C2227-5C75-434C-8442-056E2B8EB32C}" type="slidenum">
              <a:rPr lang="ja-JP" altLang="en-US" smtClean="0"/>
              <a:pPr/>
              <a:t>22</a:t>
            </a:fld>
            <a:endParaRPr lang="ja-JP" altLang="en-US"/>
          </a:p>
        </p:txBody>
      </p:sp>
    </p:spTree>
    <p:extLst>
      <p:ext uri="{BB962C8B-B14F-4D97-AF65-F5344CB8AC3E}">
        <p14:creationId xmlns:p14="http://schemas.microsoft.com/office/powerpoint/2010/main" val="596839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084E3-0E07-43E1-C893-7CC3FBDC93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27E43E-563B-6380-67C8-D7936A1A54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BA45BE-6E32-F363-FC3D-ECE5D31B1D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C0BECA-D1F0-B8E4-FB30-DB1D11D8DEA1}"/>
              </a:ext>
            </a:extLst>
          </p:cNvPr>
          <p:cNvSpPr>
            <a:spLocks noGrp="1"/>
          </p:cNvSpPr>
          <p:nvPr>
            <p:ph type="sldNum" sz="quarter" idx="5"/>
          </p:nvPr>
        </p:nvSpPr>
        <p:spPr/>
        <p:txBody>
          <a:bodyPr/>
          <a:lstStyle/>
          <a:p>
            <a:fld id="{FD8C2227-5C75-434C-8442-056E2B8EB32C}" type="slidenum">
              <a:rPr lang="ja-JP" altLang="en-US" smtClean="0"/>
              <a:pPr/>
              <a:t>23</a:t>
            </a:fld>
            <a:endParaRPr lang="ja-JP" altLang="en-US"/>
          </a:p>
        </p:txBody>
      </p:sp>
    </p:spTree>
    <p:extLst>
      <p:ext uri="{BB962C8B-B14F-4D97-AF65-F5344CB8AC3E}">
        <p14:creationId xmlns:p14="http://schemas.microsoft.com/office/powerpoint/2010/main" val="1291701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76AE9-C125-F892-B3A7-888D677242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25238B-964A-FB88-F13D-E16F513349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837BB8-0155-59D4-D529-C917F3EAE5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02EBDB-2C4B-DB10-0A18-4464A3361936}"/>
              </a:ext>
            </a:extLst>
          </p:cNvPr>
          <p:cNvSpPr>
            <a:spLocks noGrp="1"/>
          </p:cNvSpPr>
          <p:nvPr>
            <p:ph type="sldNum" sz="quarter" idx="5"/>
          </p:nvPr>
        </p:nvSpPr>
        <p:spPr/>
        <p:txBody>
          <a:bodyPr/>
          <a:lstStyle/>
          <a:p>
            <a:fld id="{FD8C2227-5C75-434C-8442-056E2B8EB32C}" type="slidenum">
              <a:rPr lang="ja-JP" altLang="en-US" smtClean="0"/>
              <a:pPr/>
              <a:t>24</a:t>
            </a:fld>
            <a:endParaRPr lang="ja-JP" altLang="en-US"/>
          </a:p>
        </p:txBody>
      </p:sp>
    </p:spTree>
    <p:extLst>
      <p:ext uri="{BB962C8B-B14F-4D97-AF65-F5344CB8AC3E}">
        <p14:creationId xmlns:p14="http://schemas.microsoft.com/office/powerpoint/2010/main" val="3713939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3E07F-D045-7F1F-081D-167EA7E216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A0152E-858E-0F8F-0868-21BF1433EF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7E9842-AC72-9945-7EB7-D73D34637814}"/>
              </a:ext>
            </a:extLst>
          </p:cNvPr>
          <p:cNvSpPr>
            <a:spLocks noGrp="1"/>
          </p:cNvSpPr>
          <p:nvPr>
            <p:ph type="body" idx="1"/>
          </p:nvPr>
        </p:nvSpPr>
        <p:spPr/>
        <p:txBody>
          <a:bodyPr/>
          <a:lstStyle/>
          <a:p>
            <a:r>
              <a:rPr lang="en-GB" dirty="0"/>
              <a:t>↓</a:t>
            </a:r>
            <a:r>
              <a:rPr lang="en-GB" dirty="0" err="1"/>
              <a:t>AirTagを使用した事件</a:t>
            </a:r>
            <a:endParaRPr lang="en-GB" dirty="0"/>
          </a:p>
          <a:p>
            <a:r>
              <a:rPr lang="en-US" dirty="0"/>
              <a:t>https://</a:t>
            </a:r>
            <a:r>
              <a:rPr lang="en-US" dirty="0" err="1"/>
              <a:t>ascii.jp</a:t>
            </a:r>
            <a:r>
              <a:rPr lang="en-US" dirty="0"/>
              <a:t>/</a:t>
            </a:r>
            <a:r>
              <a:rPr lang="en-US" dirty="0" err="1"/>
              <a:t>elem</a:t>
            </a:r>
            <a:r>
              <a:rPr lang="en-US" dirty="0"/>
              <a:t>/000/004/219/4219026/</a:t>
            </a:r>
          </a:p>
        </p:txBody>
      </p:sp>
      <p:sp>
        <p:nvSpPr>
          <p:cNvPr id="4" name="Slide Number Placeholder 3">
            <a:extLst>
              <a:ext uri="{FF2B5EF4-FFF2-40B4-BE49-F238E27FC236}">
                <a16:creationId xmlns:a16="http://schemas.microsoft.com/office/drawing/2014/main" id="{C802ADA0-B57E-83A5-F7D1-5EB71C82FF13}"/>
              </a:ext>
            </a:extLst>
          </p:cNvPr>
          <p:cNvSpPr>
            <a:spLocks noGrp="1"/>
          </p:cNvSpPr>
          <p:nvPr>
            <p:ph type="sldNum" sz="quarter" idx="5"/>
          </p:nvPr>
        </p:nvSpPr>
        <p:spPr/>
        <p:txBody>
          <a:bodyPr/>
          <a:lstStyle/>
          <a:p>
            <a:fld id="{FD8C2227-5C75-434C-8442-056E2B8EB32C}" type="slidenum">
              <a:rPr lang="ja-JP" altLang="en-US" smtClean="0"/>
              <a:pPr/>
              <a:t>6</a:t>
            </a:fld>
            <a:endParaRPr lang="ja-JP" altLang="en-US"/>
          </a:p>
        </p:txBody>
      </p:sp>
    </p:spTree>
    <p:extLst>
      <p:ext uri="{BB962C8B-B14F-4D97-AF65-F5344CB8AC3E}">
        <p14:creationId xmlns:p14="http://schemas.microsoft.com/office/powerpoint/2010/main" val="3936329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0C1A-E0DC-CFE4-A565-6BF8C3F858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188199-E976-DB83-A6EF-6B07C131DE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B06E69-7820-D5E5-2059-8B85DD6C05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3DD677-38B8-83DE-E49C-4EEADB99DD20}"/>
              </a:ext>
            </a:extLst>
          </p:cNvPr>
          <p:cNvSpPr>
            <a:spLocks noGrp="1"/>
          </p:cNvSpPr>
          <p:nvPr>
            <p:ph type="sldNum" sz="quarter" idx="5"/>
          </p:nvPr>
        </p:nvSpPr>
        <p:spPr/>
        <p:txBody>
          <a:bodyPr/>
          <a:lstStyle/>
          <a:p>
            <a:fld id="{FD8C2227-5C75-434C-8442-056E2B8EB32C}" type="slidenum">
              <a:rPr lang="ja-JP" altLang="en-US" smtClean="0"/>
              <a:pPr/>
              <a:t>25</a:t>
            </a:fld>
            <a:endParaRPr lang="ja-JP" altLang="en-US"/>
          </a:p>
        </p:txBody>
      </p:sp>
    </p:spTree>
    <p:extLst>
      <p:ext uri="{BB962C8B-B14F-4D97-AF65-F5344CB8AC3E}">
        <p14:creationId xmlns:p14="http://schemas.microsoft.com/office/powerpoint/2010/main" val="3057763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034A6-715B-CC71-9778-C186165E41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785B51-1CE5-0C3D-CBE6-5ADB98DDD1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79183D-2E5C-25FE-FE55-053795A75AE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D0D388C-3C18-8F1D-F5F4-FB3BC57291CC}"/>
              </a:ext>
            </a:extLst>
          </p:cNvPr>
          <p:cNvSpPr>
            <a:spLocks noGrp="1"/>
          </p:cNvSpPr>
          <p:nvPr>
            <p:ph type="sldNum" sz="quarter" idx="5"/>
          </p:nvPr>
        </p:nvSpPr>
        <p:spPr/>
        <p:txBody>
          <a:bodyPr/>
          <a:lstStyle/>
          <a:p>
            <a:fld id="{FD8C2227-5C75-434C-8442-056E2B8EB32C}" type="slidenum">
              <a:rPr lang="ja-JP" altLang="en-US" smtClean="0"/>
              <a:pPr/>
              <a:t>26</a:t>
            </a:fld>
            <a:endParaRPr lang="ja-JP" altLang="en-US"/>
          </a:p>
        </p:txBody>
      </p:sp>
    </p:spTree>
    <p:extLst>
      <p:ext uri="{BB962C8B-B14F-4D97-AF65-F5344CB8AC3E}">
        <p14:creationId xmlns:p14="http://schemas.microsoft.com/office/powerpoint/2010/main" val="90835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8C2227-5C75-434C-8442-056E2B8EB32C}" type="slidenum">
              <a:rPr kumimoji="1" lang="ja-JP" altLang="en-US" sz="1200" b="0" i="0" u="none" strike="noStrike" kern="1200" cap="none" spc="0" normalizeH="0" baseline="0" noProof="0" smtClean="0">
                <a:ln>
                  <a:noFill/>
                </a:ln>
                <a:solidFill>
                  <a:prstClr val="black"/>
                </a:solidFill>
                <a:effectLst/>
                <a:uLnTx/>
                <a:uFillTx/>
                <a:latin typeface="Trebuchet MS" panose="020B0703020202090204" pitchFamily="34" charset="0"/>
                <a:ea typeface="Meiryo" panose="020B060403050404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ja-JP" altLang="en-US" sz="1200" b="0" i="0" u="none" strike="noStrike" kern="1200" cap="none" spc="0" normalizeH="0" baseline="0" noProof="0">
              <a:ln>
                <a:noFill/>
              </a:ln>
              <a:solidFill>
                <a:prstClr val="black"/>
              </a:solidFill>
              <a:effectLst/>
              <a:uLnTx/>
              <a:uFillTx/>
              <a:latin typeface="Trebuchet MS" panose="020B0703020202090204" pitchFamily="34" charset="0"/>
              <a:ea typeface="Meiryo" panose="020B0604030504040204" pitchFamily="34" charset="-128"/>
              <a:cs typeface="+mn-cs"/>
            </a:endParaRPr>
          </a:p>
        </p:txBody>
      </p:sp>
    </p:spTree>
    <p:extLst>
      <p:ext uri="{BB962C8B-B14F-4D97-AF65-F5344CB8AC3E}">
        <p14:creationId xmlns:p14="http://schemas.microsoft.com/office/powerpoint/2010/main" val="2182000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EE5C8-7C55-935C-3B73-A714CD9FA8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9A7BA9-49F8-67BB-C9B1-C89C86D955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AA0C32-A432-7E85-CC56-0EBC7FCE79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A47F67-C6DA-5DDA-1E4B-D26546932AE2}"/>
              </a:ext>
            </a:extLst>
          </p:cNvPr>
          <p:cNvSpPr>
            <a:spLocks noGrp="1"/>
          </p:cNvSpPr>
          <p:nvPr>
            <p:ph type="sldNum" sz="quarter" idx="5"/>
          </p:nvPr>
        </p:nvSpPr>
        <p:spPr/>
        <p:txBody>
          <a:bodyPr/>
          <a:lstStyle/>
          <a:p>
            <a:fld id="{FD8C2227-5C75-434C-8442-056E2B8EB32C}" type="slidenum">
              <a:rPr lang="ja-JP" altLang="en-US" smtClean="0"/>
              <a:pPr/>
              <a:t>28</a:t>
            </a:fld>
            <a:endParaRPr lang="ja-JP" altLang="en-US"/>
          </a:p>
        </p:txBody>
      </p:sp>
    </p:spTree>
    <p:extLst>
      <p:ext uri="{BB962C8B-B14F-4D97-AF65-F5344CB8AC3E}">
        <p14:creationId xmlns:p14="http://schemas.microsoft.com/office/powerpoint/2010/main" val="23486583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07633-0F07-11A7-4D07-EFD6346444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46FD9B-5036-BF7A-E885-D11D1AEFB8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455D93-73FE-0283-C084-9F290CC680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5EBB54-6F9A-11C7-C64C-FA74610E30DB}"/>
              </a:ext>
            </a:extLst>
          </p:cNvPr>
          <p:cNvSpPr>
            <a:spLocks noGrp="1"/>
          </p:cNvSpPr>
          <p:nvPr>
            <p:ph type="sldNum" sz="quarter" idx="5"/>
          </p:nvPr>
        </p:nvSpPr>
        <p:spPr/>
        <p:txBody>
          <a:bodyPr/>
          <a:lstStyle/>
          <a:p>
            <a:fld id="{FD8C2227-5C75-434C-8442-056E2B8EB32C}" type="slidenum">
              <a:rPr lang="ja-JP" altLang="en-US" smtClean="0"/>
              <a:pPr/>
              <a:t>29</a:t>
            </a:fld>
            <a:endParaRPr lang="ja-JP" altLang="en-US"/>
          </a:p>
        </p:txBody>
      </p:sp>
    </p:spTree>
    <p:extLst>
      <p:ext uri="{BB962C8B-B14F-4D97-AF65-F5344CB8AC3E}">
        <p14:creationId xmlns:p14="http://schemas.microsoft.com/office/powerpoint/2010/main" val="703763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34EA6-3BAC-0B18-5380-2994C8BEFD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83312D-AF29-8936-27FF-8259DB9E6B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B8D1E0-15C1-8A15-1D06-7FFD464950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8F5337-18EE-767F-E9CD-46A590DF6F04}"/>
              </a:ext>
            </a:extLst>
          </p:cNvPr>
          <p:cNvSpPr>
            <a:spLocks noGrp="1"/>
          </p:cNvSpPr>
          <p:nvPr>
            <p:ph type="sldNum" sz="quarter" idx="5"/>
          </p:nvPr>
        </p:nvSpPr>
        <p:spPr/>
        <p:txBody>
          <a:bodyPr/>
          <a:lstStyle/>
          <a:p>
            <a:fld id="{FD8C2227-5C75-434C-8442-056E2B8EB32C}" type="slidenum">
              <a:rPr lang="ja-JP" altLang="en-US" smtClean="0"/>
              <a:pPr/>
              <a:t>32</a:t>
            </a:fld>
            <a:endParaRPr lang="ja-JP" altLang="en-US"/>
          </a:p>
        </p:txBody>
      </p:sp>
    </p:spTree>
    <p:extLst>
      <p:ext uri="{BB962C8B-B14F-4D97-AF65-F5344CB8AC3E}">
        <p14:creationId xmlns:p14="http://schemas.microsoft.com/office/powerpoint/2010/main" val="23020739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E293F-4A9D-995B-F459-B92D1FA266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E843A4-133A-2CF2-D7E2-DA4D7E4F3A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C36514-1FC8-9743-D409-F2512E7BEFEF}"/>
              </a:ext>
            </a:extLst>
          </p:cNvPr>
          <p:cNvSpPr>
            <a:spLocks noGrp="1"/>
          </p:cNvSpPr>
          <p:nvPr>
            <p:ph type="body" idx="1"/>
          </p:nvPr>
        </p:nvSpPr>
        <p:spPr/>
        <p:txBody>
          <a:bodyPr/>
          <a:lstStyle/>
          <a:p>
            <a:r>
              <a:rPr lang="en-GB" dirty="0"/>
              <a:t>↓</a:t>
            </a:r>
            <a:r>
              <a:rPr lang="en-GB" dirty="0" err="1"/>
              <a:t>AirTagを使用した事件</a:t>
            </a:r>
            <a:endParaRPr lang="en-GB" dirty="0"/>
          </a:p>
          <a:p>
            <a:r>
              <a:rPr lang="en-US" dirty="0"/>
              <a:t>https://</a:t>
            </a:r>
            <a:r>
              <a:rPr lang="en-US" dirty="0" err="1"/>
              <a:t>ascii.jp</a:t>
            </a:r>
            <a:r>
              <a:rPr lang="en-US" dirty="0"/>
              <a:t>/</a:t>
            </a:r>
            <a:r>
              <a:rPr lang="en-US" dirty="0" err="1"/>
              <a:t>elem</a:t>
            </a:r>
            <a:r>
              <a:rPr lang="en-US" dirty="0"/>
              <a:t>/000/004/219/4219026/</a:t>
            </a:r>
          </a:p>
        </p:txBody>
      </p:sp>
      <p:sp>
        <p:nvSpPr>
          <p:cNvPr id="4" name="Slide Number Placeholder 3">
            <a:extLst>
              <a:ext uri="{FF2B5EF4-FFF2-40B4-BE49-F238E27FC236}">
                <a16:creationId xmlns:a16="http://schemas.microsoft.com/office/drawing/2014/main" id="{FEFAF73A-2F1C-49BF-EA04-27AB387A93DB}"/>
              </a:ext>
            </a:extLst>
          </p:cNvPr>
          <p:cNvSpPr>
            <a:spLocks noGrp="1"/>
          </p:cNvSpPr>
          <p:nvPr>
            <p:ph type="sldNum" sz="quarter" idx="5"/>
          </p:nvPr>
        </p:nvSpPr>
        <p:spPr/>
        <p:txBody>
          <a:bodyPr/>
          <a:lstStyle/>
          <a:p>
            <a:fld id="{FD8C2227-5C75-434C-8442-056E2B8EB32C}" type="slidenum">
              <a:rPr lang="ja-JP" altLang="en-US" smtClean="0"/>
              <a:pPr/>
              <a:t>33</a:t>
            </a:fld>
            <a:endParaRPr lang="ja-JP" altLang="en-US"/>
          </a:p>
        </p:txBody>
      </p:sp>
    </p:spTree>
    <p:extLst>
      <p:ext uri="{BB962C8B-B14F-4D97-AF65-F5344CB8AC3E}">
        <p14:creationId xmlns:p14="http://schemas.microsoft.com/office/powerpoint/2010/main" val="926489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GB" altLang="ja-JP" dirty="0"/>
              <a:t>A large amount of diverse data is needed to create a classification model. However, data collection is costly. Therefore, synthetic data is created.</a:t>
            </a:r>
            <a:endParaRPr kumimoji="1" lang="ja-JP" altLang="en-US"/>
          </a:p>
        </p:txBody>
      </p:sp>
      <p:sp>
        <p:nvSpPr>
          <p:cNvPr id="4" name="スライド番号プレースホルダー 3"/>
          <p:cNvSpPr>
            <a:spLocks noGrp="1"/>
          </p:cNvSpPr>
          <p:nvPr>
            <p:ph type="sldNum" sz="quarter" idx="5"/>
          </p:nvPr>
        </p:nvSpPr>
        <p:spPr/>
        <p:txBody>
          <a:bodyPr/>
          <a:lstStyle/>
          <a:p>
            <a:fld id="{FD8C2227-5C75-434C-8442-056E2B8EB32C}" type="slidenum">
              <a:rPr lang="ja-JP" altLang="en-US" smtClean="0"/>
              <a:pPr/>
              <a:t>34</a:t>
            </a:fld>
            <a:endParaRPr lang="ja-JP" altLang="en-US"/>
          </a:p>
        </p:txBody>
      </p:sp>
    </p:spTree>
    <p:extLst>
      <p:ext uri="{BB962C8B-B14F-4D97-AF65-F5344CB8AC3E}">
        <p14:creationId xmlns:p14="http://schemas.microsoft.com/office/powerpoint/2010/main" val="3897126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The objective of this research is to generate high-quality synthetic data of BLE packets using the Markov model.</a:t>
            </a:r>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35</a:t>
            </a:fld>
            <a:endParaRPr lang="ja-JP" altLang="en-US"/>
          </a:p>
        </p:txBody>
      </p:sp>
    </p:spTree>
    <p:extLst>
      <p:ext uri="{BB962C8B-B14F-4D97-AF65-F5344CB8AC3E}">
        <p14:creationId xmlns:p14="http://schemas.microsoft.com/office/powerpoint/2010/main" val="2362517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851D7-7086-3668-0C5E-D75CFB02A6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FC49A-67DF-38CD-7E96-A7F4CFFB63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5B5FDD-5E27-69AA-7001-800BB28EA1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61DC6D-A51D-9A36-5CB8-8230803C5CBA}"/>
              </a:ext>
            </a:extLst>
          </p:cNvPr>
          <p:cNvSpPr>
            <a:spLocks noGrp="1"/>
          </p:cNvSpPr>
          <p:nvPr>
            <p:ph type="sldNum" sz="quarter" idx="5"/>
          </p:nvPr>
        </p:nvSpPr>
        <p:spPr/>
        <p:txBody>
          <a:bodyPr/>
          <a:lstStyle/>
          <a:p>
            <a:fld id="{FD8C2227-5C75-434C-8442-056E2B8EB32C}" type="slidenum">
              <a:rPr lang="ja-JP" altLang="en-US" smtClean="0"/>
              <a:pPr/>
              <a:t>36</a:t>
            </a:fld>
            <a:endParaRPr lang="ja-JP" altLang="en-US"/>
          </a:p>
        </p:txBody>
      </p:sp>
    </p:spTree>
    <p:extLst>
      <p:ext uri="{BB962C8B-B14F-4D97-AF65-F5344CB8AC3E}">
        <p14:creationId xmlns:p14="http://schemas.microsoft.com/office/powerpoint/2010/main" val="1726767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The objective of this research is to generate high-quality synthetic data of BLE packets using the Markov model.</a:t>
            </a:r>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7</a:t>
            </a:fld>
            <a:endParaRPr lang="ja-JP" altLang="en-US"/>
          </a:p>
        </p:txBody>
      </p:sp>
    </p:spTree>
    <p:extLst>
      <p:ext uri="{BB962C8B-B14F-4D97-AF65-F5344CB8AC3E}">
        <p14:creationId xmlns:p14="http://schemas.microsoft.com/office/powerpoint/2010/main" val="23625172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BLE</a:t>
            </a:r>
            <a:r>
              <a:rPr lang="ja-JP" altLang="en-US"/>
              <a:t>の説明。ペリフェラルとセントラルがあり、相手を探すときのアドバタイジングを分析する。</a:t>
            </a:r>
            <a:endParaRPr lang="en-US" dirty="0"/>
          </a:p>
          <a:p>
            <a:r>
              <a:rPr lang="en-GB" dirty="0"/>
              <a:t>Advertising packets are </a:t>
            </a:r>
            <a:r>
              <a:rPr lang="en-GB" dirty="0" err="1"/>
              <a:t>analyzed</a:t>
            </a:r>
            <a:r>
              <a:rPr lang="en-US" dirty="0"/>
              <a:t> to classify </a:t>
            </a:r>
            <a:r>
              <a:rPr lang="en-GB" dirty="0"/>
              <a:t>BLE devices. </a:t>
            </a:r>
          </a:p>
          <a:p>
            <a:endParaRPr lang="en-GB" dirty="0"/>
          </a:p>
          <a:p>
            <a:r>
              <a:rPr lang="en-US" dirty="0"/>
              <a:t>BLE is one of the Bluetooth standards.</a:t>
            </a:r>
          </a:p>
          <a:p>
            <a:endParaRPr lang="en-US" dirty="0"/>
          </a:p>
          <a:p>
            <a:r>
              <a:rPr lang="en-US" dirty="0"/>
              <a:t>BLE features lower</a:t>
            </a:r>
          </a:p>
          <a:p>
            <a:r>
              <a:rPr lang="en-US" dirty="0"/>
              <a:t>power consumption than Bluetooth Classic.</a:t>
            </a:r>
          </a:p>
          <a:p>
            <a:endParaRPr lang="en-US" dirty="0"/>
          </a:p>
          <a:p>
            <a:r>
              <a:rPr lang="en-US" dirty="0"/>
              <a:t>Basically, Smartphones play Central role. Tracking devices play peripheral role.</a:t>
            </a:r>
          </a:p>
          <a:p>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37</a:t>
            </a:fld>
            <a:endParaRPr lang="ja-JP" altLang="en-US"/>
          </a:p>
        </p:txBody>
      </p:sp>
    </p:spTree>
    <p:extLst>
      <p:ext uri="{BB962C8B-B14F-4D97-AF65-F5344CB8AC3E}">
        <p14:creationId xmlns:p14="http://schemas.microsoft.com/office/powerpoint/2010/main" val="14023468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675F9-72EA-133B-2E27-750DED6078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711D22-D550-E1A9-0AF7-2659EBE80A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769CFA-E44E-A777-FB33-36B6642510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C7A5F5-58E8-D51A-F83C-421EB9CDEDB4}"/>
              </a:ext>
            </a:extLst>
          </p:cNvPr>
          <p:cNvSpPr>
            <a:spLocks noGrp="1"/>
          </p:cNvSpPr>
          <p:nvPr>
            <p:ph type="sldNum" sz="quarter" idx="5"/>
          </p:nvPr>
        </p:nvSpPr>
        <p:spPr/>
        <p:txBody>
          <a:bodyPr/>
          <a:lstStyle/>
          <a:p>
            <a:fld id="{FD8C2227-5C75-434C-8442-056E2B8EB32C}" type="slidenum">
              <a:rPr lang="ja-JP" altLang="en-US" smtClean="0"/>
              <a:pPr/>
              <a:t>38</a:t>
            </a:fld>
            <a:endParaRPr lang="ja-JP" altLang="en-US"/>
          </a:p>
        </p:txBody>
      </p:sp>
    </p:spTree>
    <p:extLst>
      <p:ext uri="{BB962C8B-B14F-4D97-AF65-F5344CB8AC3E}">
        <p14:creationId xmlns:p14="http://schemas.microsoft.com/office/powerpoint/2010/main" val="3064129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[Statistics]</a:t>
            </a:r>
          </a:p>
          <a:p>
            <a:r>
              <a:rPr lang="en-GB" dirty="0"/>
              <a:t>Statistical methods </a:t>
            </a:r>
            <a:r>
              <a:rPr lang="en-GB" dirty="0" err="1"/>
              <a:t>analyze</a:t>
            </a:r>
            <a:r>
              <a:rPr lang="en-GB" dirty="0"/>
              <a:t> data distribution and create synthetic data based on that distribution. For example, Bayesian inference is used to model the distribution and structure of the data. The data are then synthesized by combining prior and posterior probabilities  </a:t>
            </a:r>
          </a:p>
          <a:p>
            <a:endParaRPr lang="en-GB" dirty="0"/>
          </a:p>
          <a:p>
            <a:r>
              <a:rPr lang="en-GB" dirty="0"/>
              <a:t>[Machine learning]</a:t>
            </a:r>
          </a:p>
          <a:p>
            <a:r>
              <a:rPr lang="en-GB" dirty="0"/>
              <a:t>In methods using machine learning models, data is created by having the machine learning model learn the characteristics of the real-world data. For example, decision trees or random forests are</a:t>
            </a:r>
          </a:p>
          <a:p>
            <a:r>
              <a:rPr lang="en-GB" dirty="0"/>
              <a:t>used to learn the characteristics of the data to produce synthetic data </a:t>
            </a:r>
          </a:p>
          <a:p>
            <a:endParaRPr lang="en-GB" dirty="0"/>
          </a:p>
          <a:p>
            <a:r>
              <a:rPr lang="en-GB" dirty="0"/>
              <a:t>[Deep learning]</a:t>
            </a:r>
          </a:p>
          <a:p>
            <a:endParaRPr lang="en-GB"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39</a:t>
            </a:fld>
            <a:endParaRPr lang="ja-JP" altLang="en-US"/>
          </a:p>
        </p:txBody>
      </p:sp>
    </p:spTree>
    <p:extLst>
      <p:ext uri="{BB962C8B-B14F-4D97-AF65-F5344CB8AC3E}">
        <p14:creationId xmlns:p14="http://schemas.microsoft.com/office/powerpoint/2010/main" val="7652969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55623-132C-4B4B-4C0A-42304D55B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70D87E-3367-C010-618F-0F5977854A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0DD02B-23A3-78AE-0495-1CC517923329}"/>
              </a:ext>
            </a:extLst>
          </p:cNvPr>
          <p:cNvSpPr>
            <a:spLocks noGrp="1"/>
          </p:cNvSpPr>
          <p:nvPr>
            <p:ph type="body" idx="1"/>
          </p:nvPr>
        </p:nvSpPr>
        <p:spPr/>
        <p:txBody>
          <a:bodyPr/>
          <a:lstStyle/>
          <a:p>
            <a:r>
              <a:rPr lang="en-US" dirty="0"/>
              <a:t>One statistical method for creating synthetic data</a:t>
            </a:r>
          </a:p>
          <a:p>
            <a:endParaRPr lang="en-US" dirty="0"/>
          </a:p>
          <a:p>
            <a:r>
              <a:rPr lang="en-US" dirty="0"/>
              <a:t>only the current state depends on the following state and not on </a:t>
            </a:r>
          </a:p>
          <a:p>
            <a:endParaRPr lang="en-US" dirty="0"/>
          </a:p>
          <a:p>
            <a:r>
              <a:rPr lang="en-US" dirty="0"/>
              <a:t>there is a 50% chance of rain, a 20% chance of sunny, and a 30% chance of cloudy against states </a:t>
            </a:r>
          </a:p>
        </p:txBody>
      </p:sp>
      <p:sp>
        <p:nvSpPr>
          <p:cNvPr id="4" name="Slide Number Placeholder 3">
            <a:extLst>
              <a:ext uri="{FF2B5EF4-FFF2-40B4-BE49-F238E27FC236}">
                <a16:creationId xmlns:a16="http://schemas.microsoft.com/office/drawing/2014/main" id="{B7F9E4B3-9234-F67A-9737-A3076DCFB20E}"/>
              </a:ext>
            </a:extLst>
          </p:cNvPr>
          <p:cNvSpPr>
            <a:spLocks noGrp="1"/>
          </p:cNvSpPr>
          <p:nvPr>
            <p:ph type="sldNum" sz="quarter" idx="5"/>
          </p:nvPr>
        </p:nvSpPr>
        <p:spPr/>
        <p:txBody>
          <a:bodyPr/>
          <a:lstStyle/>
          <a:p>
            <a:fld id="{FD8C2227-5C75-434C-8442-056E2B8EB32C}" type="slidenum">
              <a:rPr lang="ja-JP" altLang="en-US" smtClean="0"/>
              <a:pPr/>
              <a:t>40</a:t>
            </a:fld>
            <a:endParaRPr lang="ja-JP" altLang="en-US"/>
          </a:p>
        </p:txBody>
      </p:sp>
    </p:spTree>
    <p:extLst>
      <p:ext uri="{BB962C8B-B14F-4D97-AF65-F5344CB8AC3E}">
        <p14:creationId xmlns:p14="http://schemas.microsoft.com/office/powerpoint/2010/main" val="22343662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EBADD-2E6D-606F-FA83-D7CCF734B2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5C821A-5A91-EA13-3D75-F4B2C8FC43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79FC5A-0210-4F68-8DB4-41EC464789EE}"/>
              </a:ext>
            </a:extLst>
          </p:cNvPr>
          <p:cNvSpPr>
            <a:spLocks noGrp="1"/>
          </p:cNvSpPr>
          <p:nvPr>
            <p:ph type="body" idx="1"/>
          </p:nvPr>
        </p:nvSpPr>
        <p:spPr/>
        <p:txBody>
          <a:bodyPr/>
          <a:lstStyle/>
          <a:p>
            <a:r>
              <a:rPr lang="en-US" dirty="0"/>
              <a:t> hidden Markov model, an extension of the Markov model</a:t>
            </a:r>
          </a:p>
          <a:p>
            <a:endParaRPr lang="en-US" dirty="0"/>
          </a:p>
          <a:p>
            <a:r>
              <a:rPr lang="en-US" dirty="0"/>
              <a:t>Hidden Markov models have both hidden state and observable data. The hidden state cannot be observed directly, so the state is inferred from observable data.</a:t>
            </a:r>
          </a:p>
          <a:p>
            <a:endParaRPr lang="en-US" dirty="0"/>
          </a:p>
          <a:p>
            <a:r>
              <a:rPr lang="en-US" dirty="0"/>
              <a:t>hidden Markov models can be used for more complex problems because they can include dependencies between hidden states and observable data</a:t>
            </a:r>
          </a:p>
        </p:txBody>
      </p:sp>
      <p:sp>
        <p:nvSpPr>
          <p:cNvPr id="4" name="Slide Number Placeholder 3">
            <a:extLst>
              <a:ext uri="{FF2B5EF4-FFF2-40B4-BE49-F238E27FC236}">
                <a16:creationId xmlns:a16="http://schemas.microsoft.com/office/drawing/2014/main" id="{605F1987-7C2B-E539-CFC7-3B02E0F36320}"/>
              </a:ext>
            </a:extLst>
          </p:cNvPr>
          <p:cNvSpPr>
            <a:spLocks noGrp="1"/>
          </p:cNvSpPr>
          <p:nvPr>
            <p:ph type="sldNum" sz="quarter" idx="5"/>
          </p:nvPr>
        </p:nvSpPr>
        <p:spPr/>
        <p:txBody>
          <a:bodyPr/>
          <a:lstStyle/>
          <a:p>
            <a:fld id="{FD8C2227-5C75-434C-8442-056E2B8EB32C}" type="slidenum">
              <a:rPr lang="ja-JP" altLang="en-US" smtClean="0"/>
              <a:pPr/>
              <a:t>41</a:t>
            </a:fld>
            <a:endParaRPr lang="ja-JP" altLang="en-US"/>
          </a:p>
        </p:txBody>
      </p:sp>
    </p:spTree>
    <p:extLst>
      <p:ext uri="{BB962C8B-B14F-4D97-AF65-F5344CB8AC3E}">
        <p14:creationId xmlns:p14="http://schemas.microsoft.com/office/powerpoint/2010/main" val="18591135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 consists of two neural networks, called Generator and Discriminator</a:t>
            </a:r>
          </a:p>
          <a:p>
            <a:endParaRPr lang="en-US" dirty="0"/>
          </a:p>
          <a:p>
            <a:r>
              <a:rPr lang="en-US" dirty="0"/>
              <a:t>By repeating this process, the Generator learns to generate data that the Discriminator judges as real data, and the Discriminator learns to discriminate more correctly. In this way, the Generator and Discriminator evolve in competition with each other to generate more realistic data</a:t>
            </a:r>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42</a:t>
            </a:fld>
            <a:endParaRPr lang="ja-JP" altLang="en-US"/>
          </a:p>
        </p:txBody>
      </p:sp>
    </p:spTree>
    <p:extLst>
      <p:ext uri="{BB962C8B-B14F-4D97-AF65-F5344CB8AC3E}">
        <p14:creationId xmlns:p14="http://schemas.microsoft.com/office/powerpoint/2010/main" val="21610661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43</a:t>
            </a:fld>
            <a:endParaRPr lang="ja-JP" altLang="en-US"/>
          </a:p>
        </p:txBody>
      </p:sp>
    </p:spTree>
    <p:extLst>
      <p:ext uri="{BB962C8B-B14F-4D97-AF65-F5344CB8AC3E}">
        <p14:creationId xmlns:p14="http://schemas.microsoft.com/office/powerpoint/2010/main" val="16152093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44</a:t>
            </a:fld>
            <a:endParaRPr lang="ja-JP" altLang="en-US"/>
          </a:p>
        </p:txBody>
      </p:sp>
    </p:spTree>
    <p:extLst>
      <p:ext uri="{BB962C8B-B14F-4D97-AF65-F5344CB8AC3E}">
        <p14:creationId xmlns:p14="http://schemas.microsoft.com/office/powerpoint/2010/main" val="1098763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GB" dirty="0"/>
              <a:t>There are no existing studies that have focused on synthesizing BLE packet data. Markov Models are commonly used for synthesizing time-series data.</a:t>
            </a:r>
            <a:endParaRPr kumimoji="1" lang="ja-JP" altLang="en-US"/>
          </a:p>
        </p:txBody>
      </p:sp>
      <p:sp>
        <p:nvSpPr>
          <p:cNvPr id="4" name="スライド番号プレースホルダー 3"/>
          <p:cNvSpPr>
            <a:spLocks noGrp="1"/>
          </p:cNvSpPr>
          <p:nvPr>
            <p:ph type="sldNum" sz="quarter" idx="5"/>
          </p:nvPr>
        </p:nvSpPr>
        <p:spPr/>
        <p:txBody>
          <a:bodyPr/>
          <a:lstStyle/>
          <a:p>
            <a:fld id="{FD8C2227-5C75-434C-8442-056E2B8EB32C}" type="slidenum">
              <a:rPr lang="ja-JP" altLang="en-US" smtClean="0"/>
              <a:pPr/>
              <a:t>45</a:t>
            </a:fld>
            <a:endParaRPr lang="ja-JP" altLang="en-US"/>
          </a:p>
        </p:txBody>
      </p:sp>
    </p:spTree>
    <p:extLst>
      <p:ext uri="{BB962C8B-B14F-4D97-AF65-F5344CB8AC3E}">
        <p14:creationId xmlns:p14="http://schemas.microsoft.com/office/powerpoint/2010/main" val="14232981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0B616-8C14-D813-0107-7B7B8CA528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364697-A576-BBC5-E1E4-FCCF912AD4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F86ED5-2A83-3486-2AA4-31D2D7C2B6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4A0551-6A61-BE6B-2A84-D75934CA71C0}"/>
              </a:ext>
            </a:extLst>
          </p:cNvPr>
          <p:cNvSpPr>
            <a:spLocks noGrp="1"/>
          </p:cNvSpPr>
          <p:nvPr>
            <p:ph type="sldNum" sz="quarter" idx="5"/>
          </p:nvPr>
        </p:nvSpPr>
        <p:spPr/>
        <p:txBody>
          <a:bodyPr/>
          <a:lstStyle/>
          <a:p>
            <a:fld id="{FD8C2227-5C75-434C-8442-056E2B8EB32C}" type="slidenum">
              <a:rPr lang="ja-JP" altLang="en-US" smtClean="0"/>
              <a:pPr/>
              <a:t>46</a:t>
            </a:fld>
            <a:endParaRPr lang="ja-JP" altLang="en-US"/>
          </a:p>
        </p:txBody>
      </p:sp>
    </p:spTree>
    <p:extLst>
      <p:ext uri="{BB962C8B-B14F-4D97-AF65-F5344CB8AC3E}">
        <p14:creationId xmlns:p14="http://schemas.microsoft.com/office/powerpoint/2010/main" val="2657902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that BLE packet data has a defined structure and is time-series in nature, the Markov Model is chosen.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BLE</a:t>
            </a:r>
            <a:r>
              <a:rPr lang="ja-JP" altLang="en-US"/>
              <a:t>パケットデータは構造が決まっていることと、時系列データであることからマルコフモデルを選択する。</a:t>
            </a:r>
            <a:endParaRPr lang="en-US" dirty="0"/>
          </a:p>
          <a:p>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8</a:t>
            </a:fld>
            <a:endParaRPr lang="ja-JP" altLang="en-US"/>
          </a:p>
        </p:txBody>
      </p:sp>
    </p:spTree>
    <p:extLst>
      <p:ext uri="{BB962C8B-B14F-4D97-AF65-F5344CB8AC3E}">
        <p14:creationId xmlns:p14="http://schemas.microsoft.com/office/powerpoint/2010/main" val="6150375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D4F00-472D-96A4-CE38-38A8B79954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1E5AD6-BC92-5045-F3B0-2EC11F9CC6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ED8B00-888B-8A28-7236-50677E983F4C}"/>
              </a:ext>
            </a:extLst>
          </p:cNvPr>
          <p:cNvSpPr>
            <a:spLocks noGrp="1"/>
          </p:cNvSpPr>
          <p:nvPr>
            <p:ph type="body" idx="1"/>
          </p:nvPr>
        </p:nvSpPr>
        <p:spPr/>
        <p:txBody>
          <a:bodyPr/>
          <a:lstStyle/>
          <a:p>
            <a:r>
              <a:rPr lang="en-US" dirty="0"/>
              <a:t>Sorting data in order of ACCURACY</a:t>
            </a:r>
          </a:p>
        </p:txBody>
      </p:sp>
      <p:sp>
        <p:nvSpPr>
          <p:cNvPr id="4" name="Slide Number Placeholder 3">
            <a:extLst>
              <a:ext uri="{FF2B5EF4-FFF2-40B4-BE49-F238E27FC236}">
                <a16:creationId xmlns:a16="http://schemas.microsoft.com/office/drawing/2014/main" id="{F282D574-4973-B34D-530B-E09AB2C8F90B}"/>
              </a:ext>
            </a:extLst>
          </p:cNvPr>
          <p:cNvSpPr>
            <a:spLocks noGrp="1"/>
          </p:cNvSpPr>
          <p:nvPr>
            <p:ph type="sldNum" sz="quarter" idx="5"/>
          </p:nvPr>
        </p:nvSpPr>
        <p:spPr/>
        <p:txBody>
          <a:bodyPr/>
          <a:lstStyle/>
          <a:p>
            <a:fld id="{FD8C2227-5C75-434C-8442-056E2B8EB32C}" type="slidenum">
              <a:rPr lang="ja-JP" altLang="en-US" smtClean="0"/>
              <a:pPr/>
              <a:t>47</a:t>
            </a:fld>
            <a:endParaRPr lang="ja-JP" altLang="en-US"/>
          </a:p>
        </p:txBody>
      </p:sp>
    </p:spTree>
    <p:extLst>
      <p:ext uri="{BB962C8B-B14F-4D97-AF65-F5344CB8AC3E}">
        <p14:creationId xmlns:p14="http://schemas.microsoft.com/office/powerpoint/2010/main" val="35145103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A0D3D-227F-E1C6-F571-5FF68642C2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79102D-4BAC-053E-2D96-277FCDF3D6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2888EA-5AE2-1BD8-A5B5-4E54175D30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46E850-0A4F-4EC7-9A90-D17F8B3564E7}"/>
              </a:ext>
            </a:extLst>
          </p:cNvPr>
          <p:cNvSpPr>
            <a:spLocks noGrp="1"/>
          </p:cNvSpPr>
          <p:nvPr>
            <p:ph type="sldNum" sz="quarter" idx="5"/>
          </p:nvPr>
        </p:nvSpPr>
        <p:spPr/>
        <p:txBody>
          <a:bodyPr/>
          <a:lstStyle/>
          <a:p>
            <a:fld id="{FD8C2227-5C75-434C-8442-056E2B8EB32C}" type="slidenum">
              <a:rPr lang="ja-JP" altLang="en-US" smtClean="0"/>
              <a:pPr/>
              <a:t>48</a:t>
            </a:fld>
            <a:endParaRPr lang="ja-JP" altLang="en-US"/>
          </a:p>
        </p:txBody>
      </p:sp>
    </p:spTree>
    <p:extLst>
      <p:ext uri="{BB962C8B-B14F-4D97-AF65-F5344CB8AC3E}">
        <p14:creationId xmlns:p14="http://schemas.microsoft.com/office/powerpoint/2010/main" val="10661873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GB" altLang="ja-JP" dirty="0"/>
              <a:t>The next task is to evaluate the synthetic data. The evaluation will be conducted from two perspectives.</a:t>
            </a:r>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50</a:t>
            </a:fld>
            <a:endParaRPr lang="ja-JP" altLang="en-US"/>
          </a:p>
        </p:txBody>
      </p:sp>
    </p:spTree>
    <p:extLst>
      <p:ext uri="{BB962C8B-B14F-4D97-AF65-F5344CB8AC3E}">
        <p14:creationId xmlns:p14="http://schemas.microsoft.com/office/powerpoint/2010/main" val="42488472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5EB13-1FCE-F9A2-69B1-69D0818114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644832-CF03-3D02-FBB5-F49286398F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87AF9C-C58F-49DD-8A85-FC225DAC81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568488-A93A-9F7B-2DB1-6F33E0A8E53B}"/>
              </a:ext>
            </a:extLst>
          </p:cNvPr>
          <p:cNvSpPr>
            <a:spLocks noGrp="1"/>
          </p:cNvSpPr>
          <p:nvPr>
            <p:ph type="sldNum" sz="quarter" idx="5"/>
          </p:nvPr>
        </p:nvSpPr>
        <p:spPr/>
        <p:txBody>
          <a:bodyPr/>
          <a:lstStyle/>
          <a:p>
            <a:fld id="{FD8C2227-5C75-434C-8442-056E2B8EB32C}" type="slidenum">
              <a:rPr lang="ja-JP" altLang="en-US" smtClean="0"/>
              <a:pPr/>
              <a:t>51</a:t>
            </a:fld>
            <a:endParaRPr lang="ja-JP" altLang="en-US"/>
          </a:p>
        </p:txBody>
      </p:sp>
    </p:spTree>
    <p:extLst>
      <p:ext uri="{BB962C8B-B14F-4D97-AF65-F5344CB8AC3E}">
        <p14:creationId xmlns:p14="http://schemas.microsoft.com/office/powerpoint/2010/main" val="6447245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7D9676-DECF-9D45-8F1D-872481FE5015}" type="slidenum">
              <a:rPr kumimoji="1" lang="ja-JP" altLang="en-US" sz="1200" b="0" i="0" u="none" strike="noStrike" kern="1200" cap="none" spc="0" normalizeH="0" baseline="0" noProof="0" smtClean="0">
                <a:ln>
                  <a:noFill/>
                </a:ln>
                <a:solidFill>
                  <a:prstClr val="black"/>
                </a:solidFill>
                <a:effectLst/>
                <a:uLnTx/>
                <a:uFillTx/>
                <a:latin typeface="メイリオ" panose="020B0604030504040204" pitchFamily="50" charset="-128"/>
                <a:ea typeface="メイリオ"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42225658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34EA6-3BAC-0B18-5380-2994C8BEFD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83312D-AF29-8936-27FF-8259DB9E6B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B8D1E0-15C1-8A15-1D06-7FFD464950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8F5337-18EE-767F-E9CD-46A590DF6F04}"/>
              </a:ext>
            </a:extLst>
          </p:cNvPr>
          <p:cNvSpPr>
            <a:spLocks noGrp="1"/>
          </p:cNvSpPr>
          <p:nvPr>
            <p:ph type="sldNum" sz="quarter" idx="5"/>
          </p:nvPr>
        </p:nvSpPr>
        <p:spPr/>
        <p:txBody>
          <a:bodyPr/>
          <a:lstStyle/>
          <a:p>
            <a:fld id="{FD8C2227-5C75-434C-8442-056E2B8EB32C}" type="slidenum">
              <a:rPr lang="ja-JP" altLang="en-US" smtClean="0"/>
              <a:pPr/>
              <a:t>55</a:t>
            </a:fld>
            <a:endParaRPr lang="ja-JP" altLang="en-US"/>
          </a:p>
        </p:txBody>
      </p:sp>
    </p:spTree>
    <p:extLst>
      <p:ext uri="{BB962C8B-B14F-4D97-AF65-F5344CB8AC3E}">
        <p14:creationId xmlns:p14="http://schemas.microsoft.com/office/powerpoint/2010/main" val="23020739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032B3-ECF9-86C7-FF30-4C695D0CF3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3E86CB-21F0-D20D-D5FD-E4B9EA8437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A99914-865C-4EA0-92FD-D9E17FC262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00F18E-AACE-3D9E-6483-CD727B263646}"/>
              </a:ext>
            </a:extLst>
          </p:cNvPr>
          <p:cNvSpPr>
            <a:spLocks noGrp="1"/>
          </p:cNvSpPr>
          <p:nvPr>
            <p:ph type="sldNum" sz="quarter" idx="5"/>
          </p:nvPr>
        </p:nvSpPr>
        <p:spPr/>
        <p:txBody>
          <a:bodyPr/>
          <a:lstStyle/>
          <a:p>
            <a:fld id="{FD8C2227-5C75-434C-8442-056E2B8EB32C}" type="slidenum">
              <a:rPr lang="ja-JP" altLang="en-US" smtClean="0"/>
              <a:pPr/>
              <a:t>56</a:t>
            </a:fld>
            <a:endParaRPr lang="ja-JP" altLang="en-US"/>
          </a:p>
        </p:txBody>
      </p:sp>
    </p:spTree>
    <p:extLst>
      <p:ext uri="{BB962C8B-B14F-4D97-AF65-F5344CB8AC3E}">
        <p14:creationId xmlns:p14="http://schemas.microsoft.com/office/powerpoint/2010/main" val="2293405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9</a:t>
            </a:fld>
            <a:endParaRPr lang="ja-JP" altLang="en-US"/>
          </a:p>
        </p:txBody>
      </p:sp>
    </p:spTree>
    <p:extLst>
      <p:ext uri="{BB962C8B-B14F-4D97-AF65-F5344CB8AC3E}">
        <p14:creationId xmlns:p14="http://schemas.microsoft.com/office/powerpoint/2010/main" val="2041621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ACDED-D49F-D31E-FB63-E3BA6BF2D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9434F-A639-3D47-89B1-23DA5A9758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800C2A-53C5-A72A-3CEB-28C6514ABE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2767AA-84BA-EF39-E504-BEE067DEE0B7}"/>
              </a:ext>
            </a:extLst>
          </p:cNvPr>
          <p:cNvSpPr>
            <a:spLocks noGrp="1"/>
          </p:cNvSpPr>
          <p:nvPr>
            <p:ph type="sldNum" sz="quarter" idx="5"/>
          </p:nvPr>
        </p:nvSpPr>
        <p:spPr/>
        <p:txBody>
          <a:bodyPr/>
          <a:lstStyle/>
          <a:p>
            <a:fld id="{FD8C2227-5C75-434C-8442-056E2B8EB32C}" type="slidenum">
              <a:rPr lang="ja-JP" altLang="en-US" smtClean="0"/>
              <a:pPr/>
              <a:t>10</a:t>
            </a:fld>
            <a:endParaRPr lang="ja-JP" altLang="en-US"/>
          </a:p>
        </p:txBody>
      </p:sp>
    </p:spTree>
    <p:extLst>
      <p:ext uri="{BB962C8B-B14F-4D97-AF65-F5344CB8AC3E}">
        <p14:creationId xmlns:p14="http://schemas.microsoft.com/office/powerpoint/2010/main" val="2823608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F6324-C4DE-8840-691D-AC33B3CB83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CB6200-5BA4-7025-CDF8-0BCF28CD8B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C99E0C-5A2C-6B32-67F4-97156D64AD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7E2CAF-B591-6CE2-0076-D37E6A6EFF47}"/>
              </a:ext>
            </a:extLst>
          </p:cNvPr>
          <p:cNvSpPr>
            <a:spLocks noGrp="1"/>
          </p:cNvSpPr>
          <p:nvPr>
            <p:ph type="sldNum" sz="quarter" idx="5"/>
          </p:nvPr>
        </p:nvSpPr>
        <p:spPr/>
        <p:txBody>
          <a:bodyPr/>
          <a:lstStyle/>
          <a:p>
            <a:fld id="{FD8C2227-5C75-434C-8442-056E2B8EB32C}" type="slidenum">
              <a:rPr lang="ja-JP" altLang="en-US" smtClean="0"/>
              <a:pPr/>
              <a:t>11</a:t>
            </a:fld>
            <a:endParaRPr lang="ja-JP" altLang="en-US"/>
          </a:p>
        </p:txBody>
      </p:sp>
    </p:spTree>
    <p:extLst>
      <p:ext uri="{BB962C8B-B14F-4D97-AF65-F5344CB8AC3E}">
        <p14:creationId xmlns:p14="http://schemas.microsoft.com/office/powerpoint/2010/main" val="3524390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FA5D3-F467-57D6-8932-50A7AF803B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3E3E22-5EBD-2D9F-865E-9EA550DCA9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F707FF-C1E9-C900-28D8-F541529D06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F3831E-6CC4-6CB9-AA1C-223B78F364CB}"/>
              </a:ext>
            </a:extLst>
          </p:cNvPr>
          <p:cNvSpPr>
            <a:spLocks noGrp="1"/>
          </p:cNvSpPr>
          <p:nvPr>
            <p:ph type="sldNum" sz="quarter" idx="5"/>
          </p:nvPr>
        </p:nvSpPr>
        <p:spPr/>
        <p:txBody>
          <a:bodyPr/>
          <a:lstStyle/>
          <a:p>
            <a:fld id="{FD8C2227-5C75-434C-8442-056E2B8EB32C}" type="slidenum">
              <a:rPr lang="ja-JP" altLang="en-US" smtClean="0"/>
              <a:pPr/>
              <a:t>12</a:t>
            </a:fld>
            <a:endParaRPr lang="ja-JP" altLang="en-US"/>
          </a:p>
        </p:txBody>
      </p:sp>
    </p:spTree>
    <p:extLst>
      <p:ext uri="{BB962C8B-B14F-4D97-AF65-F5344CB8AC3E}">
        <p14:creationId xmlns:p14="http://schemas.microsoft.com/office/powerpoint/2010/main" val="2786858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GB" altLang="ja-JP" dirty="0"/>
              <a:t>The next task is to evaluate the synthetic data. The evaluation will be conducted from two perspectives.</a:t>
            </a:r>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13</a:t>
            </a:fld>
            <a:endParaRPr lang="ja-JP" altLang="en-US"/>
          </a:p>
        </p:txBody>
      </p:sp>
    </p:spTree>
    <p:extLst>
      <p:ext uri="{BB962C8B-B14F-4D97-AF65-F5344CB8AC3E}">
        <p14:creationId xmlns:p14="http://schemas.microsoft.com/office/powerpoint/2010/main" val="4248847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A2761D-693F-9841-B5AF-D1EB28A82F48}"/>
              </a:ext>
            </a:extLst>
          </p:cNvPr>
          <p:cNvSpPr>
            <a:spLocks noGrp="1"/>
          </p:cNvSpPr>
          <p:nvPr>
            <p:ph type="title" hasCustomPrompt="1"/>
          </p:nvPr>
        </p:nvSpPr>
        <p:spPr>
          <a:xfrm>
            <a:off x="371475" y="372382"/>
            <a:ext cx="11449050" cy="414335"/>
          </a:xfrm>
        </p:spPr>
        <p:txBody>
          <a:bodyPr/>
          <a:lstStyle>
            <a:lvl1pPr>
              <a:defRPr b="0" i="0">
                <a:latin typeface="Meiryo" panose="020B0604030504040204" pitchFamily="34" charset="-128"/>
                <a:ea typeface="Meiryo" panose="020B0604030504040204" pitchFamily="34" charset="-128"/>
              </a:defRPr>
            </a:lvl1pPr>
          </a:lstStyle>
          <a:p>
            <a:r>
              <a:rPr kumimoji="1" lang="ja-JP" altLang="en-US" dirty="0"/>
              <a:t>スライドタイトル</a:t>
            </a:r>
          </a:p>
        </p:txBody>
      </p:sp>
      <p:sp>
        <p:nvSpPr>
          <p:cNvPr id="4" name="スライド番号プレースホルダー 3">
            <a:extLst>
              <a:ext uri="{FF2B5EF4-FFF2-40B4-BE49-F238E27FC236}">
                <a16:creationId xmlns:a16="http://schemas.microsoft.com/office/drawing/2014/main" id="{C5712C66-E961-8540-BD9F-1F4EE5B3EDB0}"/>
              </a:ext>
            </a:extLst>
          </p:cNvPr>
          <p:cNvSpPr>
            <a:spLocks noGrp="1"/>
          </p:cNvSpPr>
          <p:nvPr>
            <p:ph type="sldNum" sz="quarter" idx="11"/>
          </p:nvPr>
        </p:nvSpPr>
        <p:spPr/>
        <p:txBody>
          <a:bodyPr/>
          <a:lstStyle>
            <a:lvl1pPr>
              <a:defRPr b="0" i="0">
                <a:latin typeface="Meiryo" panose="020B0604030504040204" pitchFamily="34" charset="-128"/>
                <a:ea typeface="Meiryo" panose="020B0604030504040204" pitchFamily="34" charset="-128"/>
              </a:defRPr>
            </a:lvl1pPr>
          </a:lstStyle>
          <a:p>
            <a:fld id="{CE884680-B901-7B4E-B61D-104198092958}" type="slidenum">
              <a:rPr lang="ja-JP" altLang="en-US" smtClean="0"/>
              <a:pPr/>
              <a:t>‹#›</a:t>
            </a:fld>
            <a:endParaRPr lang="ja-JP" altLang="en-US"/>
          </a:p>
        </p:txBody>
      </p:sp>
      <p:sp>
        <p:nvSpPr>
          <p:cNvPr id="5" name="テキスト ボックス 4">
            <a:extLst>
              <a:ext uri="{FF2B5EF4-FFF2-40B4-BE49-F238E27FC236}">
                <a16:creationId xmlns:a16="http://schemas.microsoft.com/office/drawing/2014/main" id="{9E541C21-8410-5742-AC55-110D8A38657A}"/>
              </a:ext>
            </a:extLst>
          </p:cNvPr>
          <p:cNvSpPr txBox="1"/>
          <p:nvPr userDrawn="1"/>
        </p:nvSpPr>
        <p:spPr>
          <a:xfrm>
            <a:off x="705394" y="-535577"/>
            <a:ext cx="0" cy="0"/>
          </a:xfrm>
          <a:prstGeom prst="rect">
            <a:avLst/>
          </a:prstGeom>
          <a:noFill/>
        </p:spPr>
        <p:txBody>
          <a:bodyPr wrap="none" lIns="36000" tIns="36000" rIns="36000" bIns="36000" rtlCol="0" anchor="t">
            <a:noAutofit/>
          </a:bodyPr>
          <a:lstStyle/>
          <a:p>
            <a:pPr algn="l">
              <a:buClr>
                <a:schemeClr val="bg2">
                  <a:lumMod val="75000"/>
                  <a:lumOff val="25000"/>
                </a:schemeClr>
              </a:buClr>
            </a:pPr>
            <a:endParaRPr kumimoji="1" lang="ja-JP" altLang="en-US" b="0" i="0">
              <a:solidFill>
                <a:schemeClr val="bg2">
                  <a:lumMod val="75000"/>
                  <a:lumOff val="25000"/>
                </a:schemeClr>
              </a:solidFill>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C57C84D7-6329-474A-9349-CACC71FE3194}"/>
              </a:ext>
            </a:extLst>
          </p:cNvPr>
          <p:cNvSpPr txBox="1"/>
          <p:nvPr userDrawn="1"/>
        </p:nvSpPr>
        <p:spPr>
          <a:xfrm>
            <a:off x="6113417" y="-444137"/>
            <a:ext cx="0" cy="0"/>
          </a:xfrm>
          <a:prstGeom prst="rect">
            <a:avLst/>
          </a:prstGeom>
          <a:noFill/>
        </p:spPr>
        <p:txBody>
          <a:bodyPr wrap="none" lIns="36000" tIns="36000" rIns="36000" bIns="36000" rtlCol="0" anchor="t">
            <a:noAutofit/>
          </a:bodyPr>
          <a:lstStyle/>
          <a:p>
            <a:pPr algn="l">
              <a:buClr>
                <a:schemeClr val="bg2">
                  <a:lumMod val="75000"/>
                  <a:lumOff val="25000"/>
                </a:schemeClr>
              </a:buClr>
            </a:pPr>
            <a:endParaRPr kumimoji="1" lang="ja-JP" altLang="en-US" b="0" i="0">
              <a:solidFill>
                <a:schemeClr val="bg2">
                  <a:lumMod val="75000"/>
                  <a:lumOff val="25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509984631"/>
      </p:ext>
    </p:extLst>
  </p:cSld>
  <p:clrMapOvr>
    <a:masterClrMapping/>
  </p:clrMapOvr>
  <p:extLst>
    <p:ext uri="{DCECCB84-F9BA-43D5-87BE-67443E8EF086}">
      <p15:sldGuideLst xmlns:p15="http://schemas.microsoft.com/office/powerpoint/2012/main">
        <p15:guide id="1" orient="horz" pos="731"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キースライド">
    <p:bg>
      <p:bgPr>
        <a:solidFill>
          <a:schemeClr val="tx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D29AB-E309-C44C-B062-078E3E07F8E0}"/>
              </a:ext>
            </a:extLst>
          </p:cNvPr>
          <p:cNvSpPr>
            <a:spLocks noGrp="1"/>
          </p:cNvSpPr>
          <p:nvPr>
            <p:ph type="title" hasCustomPrompt="1"/>
          </p:nvPr>
        </p:nvSpPr>
        <p:spPr>
          <a:xfrm>
            <a:off x="371475" y="372382"/>
            <a:ext cx="11449050" cy="585151"/>
          </a:xfrm>
        </p:spPr>
        <p:txBody>
          <a:bodyPr wrap="square">
            <a:spAutoFit/>
          </a:bodyPr>
          <a:lstStyle>
            <a:lvl1pPr algn="ctr">
              <a:defRPr sz="3600" b="0" i="0">
                <a:solidFill>
                  <a:schemeClr val="accent4">
                    <a:lumMod val="60000"/>
                    <a:lumOff val="40000"/>
                  </a:schemeClr>
                </a:solidFill>
                <a:latin typeface="Meiryo" panose="020B0604030504040204" pitchFamily="34" charset="-128"/>
                <a:ea typeface="Meiryo" panose="020B0604030504040204" pitchFamily="34" charset="-128"/>
              </a:defRPr>
            </a:lvl1pPr>
          </a:lstStyle>
          <a:p>
            <a:r>
              <a:rPr kumimoji="1" lang="ja-JP" altLang="en-US" dirty="0"/>
              <a:t>スライドタイトル</a:t>
            </a:r>
          </a:p>
        </p:txBody>
      </p:sp>
      <p:sp>
        <p:nvSpPr>
          <p:cNvPr id="4" name="スライド番号プレースホルダー 3">
            <a:extLst>
              <a:ext uri="{FF2B5EF4-FFF2-40B4-BE49-F238E27FC236}">
                <a16:creationId xmlns:a16="http://schemas.microsoft.com/office/drawing/2014/main" id="{175B3EEF-320D-1048-93AE-6A828E457725}"/>
              </a:ext>
            </a:extLst>
          </p:cNvPr>
          <p:cNvSpPr>
            <a:spLocks noGrp="1"/>
          </p:cNvSpPr>
          <p:nvPr>
            <p:ph type="sldNum" sz="quarter" idx="11"/>
          </p:nvPr>
        </p:nvSpPr>
        <p:spPr/>
        <p:txBody>
          <a:bodyPr/>
          <a:lstStyle>
            <a:lvl1pPr>
              <a:defRPr b="0" i="0">
                <a:solidFill>
                  <a:schemeClr val="bg1"/>
                </a:solidFill>
                <a:latin typeface="Meiryo" panose="020B0604030504040204" pitchFamily="34" charset="-128"/>
                <a:ea typeface="Meiryo" panose="020B0604030504040204" pitchFamily="34" charset="-128"/>
              </a:defRPr>
            </a:lvl1pPr>
          </a:lstStyle>
          <a:p>
            <a:fld id="{CE884680-B901-7B4E-B61D-104198092958}" type="slidenum">
              <a:rPr lang="ja-JP" altLang="en-US" smtClean="0"/>
              <a:pPr/>
              <a:t>‹#›</a:t>
            </a:fld>
            <a:endParaRPr lang="ja-JP" altLang="en-US"/>
          </a:p>
        </p:txBody>
      </p:sp>
      <p:sp>
        <p:nvSpPr>
          <p:cNvPr id="5" name="テキスト ボックス 4">
            <a:extLst>
              <a:ext uri="{FF2B5EF4-FFF2-40B4-BE49-F238E27FC236}">
                <a16:creationId xmlns:a16="http://schemas.microsoft.com/office/drawing/2014/main" id="{E97EBAC7-D3FE-9141-B982-354BABB6880E}"/>
              </a:ext>
            </a:extLst>
          </p:cNvPr>
          <p:cNvSpPr txBox="1"/>
          <p:nvPr userDrawn="1"/>
        </p:nvSpPr>
        <p:spPr>
          <a:xfrm>
            <a:off x="11415252" y="2713703"/>
            <a:ext cx="0" cy="0"/>
          </a:xfrm>
          <a:prstGeom prst="rect">
            <a:avLst/>
          </a:prstGeom>
          <a:noFill/>
        </p:spPr>
        <p:txBody>
          <a:bodyPr wrap="none" lIns="36000" tIns="36000" rIns="36000" bIns="36000" rtlCol="0" anchor="t">
            <a:noAutofit/>
          </a:bodyPr>
          <a:lstStyle/>
          <a:p>
            <a:pPr algn="l">
              <a:buClr>
                <a:schemeClr val="bg2">
                  <a:lumMod val="75000"/>
                  <a:lumOff val="25000"/>
                </a:schemeClr>
              </a:buClr>
            </a:pPr>
            <a:endParaRPr kumimoji="1" lang="ja-JP" altLang="en-US" b="0" i="0">
              <a:solidFill>
                <a:schemeClr val="bg2">
                  <a:lumMod val="75000"/>
                  <a:lumOff val="25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01420760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メッセージスライド">
    <p:bg>
      <p:bgPr>
        <a:gradFill flip="none" rotWithShape="1">
          <a:gsLst>
            <a:gs pos="0">
              <a:schemeClr val="accent1">
                <a:lumMod val="60000"/>
                <a:lumOff val="40000"/>
              </a:schemeClr>
            </a:gs>
            <a:gs pos="46000">
              <a:schemeClr val="accent1">
                <a:lumMod val="95000"/>
                <a:lumOff val="5000"/>
              </a:schemeClr>
            </a:gs>
            <a:gs pos="100000">
              <a:schemeClr val="accent1">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811F030-5501-7C40-8521-3722537A20FE}"/>
              </a:ext>
            </a:extLst>
          </p:cNvPr>
          <p:cNvPicPr>
            <a:picLocks noChangeAspect="1"/>
          </p:cNvPicPr>
          <p:nvPr userDrawn="1"/>
        </p:nvPicPr>
        <p:blipFill>
          <a:blip r:embed="rId2"/>
          <a:srcRect l="22176" r="22176"/>
          <a:stretch/>
        </p:blipFill>
        <p:spPr>
          <a:xfrm>
            <a:off x="5409786" y="0"/>
            <a:ext cx="6800015" cy="6876000"/>
          </a:xfrm>
          <a:prstGeom prst="rect">
            <a:avLst/>
          </a:prstGeom>
        </p:spPr>
      </p:pic>
      <p:sp>
        <p:nvSpPr>
          <p:cNvPr id="2" name="タイトル 1">
            <a:extLst>
              <a:ext uri="{FF2B5EF4-FFF2-40B4-BE49-F238E27FC236}">
                <a16:creationId xmlns:a16="http://schemas.microsoft.com/office/drawing/2014/main" id="{08BAA218-DEF3-0D4D-B052-AA234D0A0072}"/>
              </a:ext>
            </a:extLst>
          </p:cNvPr>
          <p:cNvSpPr>
            <a:spLocks noGrp="1"/>
          </p:cNvSpPr>
          <p:nvPr>
            <p:ph type="title" hasCustomPrompt="1"/>
          </p:nvPr>
        </p:nvSpPr>
        <p:spPr>
          <a:xfrm>
            <a:off x="371475" y="1989139"/>
            <a:ext cx="5041353" cy="2869047"/>
          </a:xfrm>
        </p:spPr>
        <p:txBody>
          <a:bodyPr anchor="ctr">
            <a:normAutofit/>
          </a:bodyPr>
          <a:lstStyle>
            <a:lvl1pPr>
              <a:defRPr sz="3600" b="0" i="0">
                <a:solidFill>
                  <a:schemeClr val="accent4">
                    <a:lumMod val="60000"/>
                    <a:lumOff val="40000"/>
                  </a:schemeClr>
                </a:solidFill>
                <a:latin typeface="Meiryo" panose="020B0604030504040204" pitchFamily="34" charset="-128"/>
                <a:ea typeface="Meiryo" panose="020B0604030504040204" pitchFamily="34" charset="-128"/>
              </a:defRPr>
            </a:lvl1pPr>
          </a:lstStyle>
          <a:p>
            <a:r>
              <a:rPr kumimoji="1" lang="ja-JP" altLang="en-US" dirty="0"/>
              <a:t>メッセージ</a:t>
            </a:r>
          </a:p>
        </p:txBody>
      </p:sp>
    </p:spTree>
    <p:extLst>
      <p:ext uri="{BB962C8B-B14F-4D97-AF65-F5344CB8AC3E}">
        <p14:creationId xmlns:p14="http://schemas.microsoft.com/office/powerpoint/2010/main" val="343337653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次スライド">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04440B6-2593-4C4B-85F3-27EBB6A830CC}"/>
              </a:ext>
            </a:extLst>
          </p:cNvPr>
          <p:cNvSpPr/>
          <p:nvPr userDrawn="1"/>
        </p:nvSpPr>
        <p:spPr>
          <a:xfrm>
            <a:off x="-19102" y="-19102"/>
            <a:ext cx="5400674" cy="6912000"/>
          </a:xfrm>
          <a:prstGeom prst="rect">
            <a:avLst/>
          </a:prstGeom>
          <a:gradFill flip="none" rotWithShape="1">
            <a:gsLst>
              <a:gs pos="0">
                <a:schemeClr val="accent1">
                  <a:lumMod val="67000"/>
                </a:schemeClr>
              </a:gs>
              <a:gs pos="48000">
                <a:schemeClr val="accent1">
                  <a:lumMod val="97000"/>
                  <a:lumOff val="3000"/>
                </a:schemeClr>
              </a:gs>
              <a:gs pos="99000">
                <a:schemeClr val="accent1"/>
              </a:gs>
            </a:gsLst>
            <a:lin ang="16200000" scaled="1"/>
            <a:tileRect/>
          </a:gradFill>
          <a:ln>
            <a:noFill/>
          </a:ln>
          <a:effectLst>
            <a:outerShdw blurRad="546100" dist="38100" sx="101000" sy="101000" algn="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0" i="0">
              <a:latin typeface="Meiryo" panose="020B0604030504040204" pitchFamily="34" charset="-128"/>
              <a:ea typeface="Meiryo" panose="020B0604030504040204" pitchFamily="34" charset="-128"/>
            </a:endParaRPr>
          </a:p>
        </p:txBody>
      </p:sp>
      <p:sp>
        <p:nvSpPr>
          <p:cNvPr id="4" name="スライド番号プレースホルダー 3">
            <a:extLst>
              <a:ext uri="{FF2B5EF4-FFF2-40B4-BE49-F238E27FC236}">
                <a16:creationId xmlns:a16="http://schemas.microsoft.com/office/drawing/2014/main" id="{C5E2D59A-46F5-FA4E-88A8-E093FC3CFE6E}"/>
              </a:ext>
            </a:extLst>
          </p:cNvPr>
          <p:cNvSpPr>
            <a:spLocks noGrp="1"/>
          </p:cNvSpPr>
          <p:nvPr>
            <p:ph type="sldNum" sz="quarter" idx="11"/>
          </p:nvPr>
        </p:nvSpPr>
        <p:spPr/>
        <p:txBody>
          <a:bodyPr/>
          <a:lstStyle>
            <a:lvl1pPr>
              <a:defRPr b="0" i="0">
                <a:latin typeface="Meiryo" panose="020B0604030504040204" pitchFamily="34" charset="-128"/>
                <a:ea typeface="Meiryo" panose="020B0604030504040204" pitchFamily="34" charset="-128"/>
              </a:defRPr>
            </a:lvl1pPr>
          </a:lstStyle>
          <a:p>
            <a:fld id="{CE884680-B901-7B4E-B61D-104198092958}" type="slidenum">
              <a:rPr lang="ja-JP" altLang="en-US" smtClean="0"/>
              <a:pPr/>
              <a:t>‹#›</a:t>
            </a:fld>
            <a:endParaRPr lang="ja-JP" altLang="en-US"/>
          </a:p>
        </p:txBody>
      </p:sp>
      <p:sp>
        <p:nvSpPr>
          <p:cNvPr id="6" name="タイトル 1">
            <a:extLst>
              <a:ext uri="{FF2B5EF4-FFF2-40B4-BE49-F238E27FC236}">
                <a16:creationId xmlns:a16="http://schemas.microsoft.com/office/drawing/2014/main" id="{8BFB03C6-D78B-FA4E-A379-783DC8B0D103}"/>
              </a:ext>
            </a:extLst>
          </p:cNvPr>
          <p:cNvSpPr txBox="1">
            <a:spLocks/>
          </p:cNvSpPr>
          <p:nvPr userDrawn="1"/>
        </p:nvSpPr>
        <p:spPr>
          <a:xfrm>
            <a:off x="371476" y="1989139"/>
            <a:ext cx="2290082" cy="28690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3600" b="0" i="0" kern="1200">
                <a:solidFill>
                  <a:schemeClr val="accent4">
                    <a:lumMod val="60000"/>
                    <a:lumOff val="40000"/>
                  </a:schemeClr>
                </a:solidFill>
                <a:latin typeface="Trebuchet MS" panose="020B0703020202090204" pitchFamily="34" charset="0"/>
                <a:ea typeface="Meiryo" panose="020B0604030504040204" pitchFamily="34" charset="-128"/>
                <a:cs typeface="+mj-cs"/>
              </a:defRPr>
            </a:lvl1pPr>
          </a:lstStyle>
          <a:p>
            <a:r>
              <a:rPr lang="en-US" altLang="ja-JP" b="0" i="0">
                <a:latin typeface="Meiryo" panose="020B0604030504040204" pitchFamily="34" charset="-128"/>
                <a:ea typeface="Meiryo" panose="020B0604030504040204" pitchFamily="34" charset="-128"/>
              </a:rPr>
              <a:t>Agenda</a:t>
            </a:r>
            <a:endParaRPr lang="ja-JP" altLang="en-US" b="0" i="0">
              <a:latin typeface="Meiryo" panose="020B0604030504040204" pitchFamily="34" charset="-128"/>
              <a:ea typeface="Meiryo" panose="020B0604030504040204" pitchFamily="34" charset="-128"/>
            </a:endParaRPr>
          </a:p>
        </p:txBody>
      </p:sp>
      <p:sp>
        <p:nvSpPr>
          <p:cNvPr id="7" name="テキスト プレースホルダー 6">
            <a:extLst>
              <a:ext uri="{FF2B5EF4-FFF2-40B4-BE49-F238E27FC236}">
                <a16:creationId xmlns:a16="http://schemas.microsoft.com/office/drawing/2014/main" id="{D2D56395-AE83-954D-9C92-02790F4A7C60}"/>
              </a:ext>
            </a:extLst>
          </p:cNvPr>
          <p:cNvSpPr>
            <a:spLocks noGrp="1"/>
          </p:cNvSpPr>
          <p:nvPr>
            <p:ph type="body" sz="quarter" idx="12" hasCustomPrompt="1"/>
          </p:nvPr>
        </p:nvSpPr>
        <p:spPr>
          <a:xfrm>
            <a:off x="6095999" y="368300"/>
            <a:ext cx="5400673" cy="5761038"/>
          </a:xfrm>
        </p:spPr>
        <p:txBody>
          <a:bodyPr anchor="ctr"/>
          <a:lstStyle>
            <a:lvl1pPr marL="228600" indent="-228600">
              <a:buFont typeface="システムフォント（レギュラー）"/>
              <a:buChar char="►"/>
              <a:defRPr b="0" i="0">
                <a:solidFill>
                  <a:schemeClr val="accent1"/>
                </a:solidFill>
                <a:latin typeface="Meiryo" panose="020B0604030504040204" pitchFamily="34" charset="-128"/>
                <a:ea typeface="Meiryo" panose="020B0604030504040204" pitchFamily="34" charset="-128"/>
              </a:defRPr>
            </a:lvl1pPr>
            <a:lvl2pPr>
              <a:defRPr b="0" i="0">
                <a:solidFill>
                  <a:schemeClr val="accent1"/>
                </a:solidFill>
                <a:latin typeface="Meiryo" panose="020B0604030504040204" pitchFamily="34" charset="-128"/>
                <a:ea typeface="Meiryo" panose="020B0604030504040204" pitchFamily="34" charset="-128"/>
              </a:defRPr>
            </a:lvl2pPr>
          </a:lstStyle>
          <a:p>
            <a:pPr lvl="0"/>
            <a:r>
              <a:rPr kumimoji="1" lang="ja-JP" altLang="en-US" dirty="0"/>
              <a:t>目次</a:t>
            </a:r>
          </a:p>
          <a:p>
            <a:pPr lvl="1"/>
            <a:r>
              <a:rPr kumimoji="1" lang="ja-JP" altLang="en-US" dirty="0"/>
              <a:t>備考</a:t>
            </a:r>
          </a:p>
        </p:txBody>
      </p:sp>
    </p:spTree>
    <p:extLst>
      <p:ext uri="{BB962C8B-B14F-4D97-AF65-F5344CB8AC3E}">
        <p14:creationId xmlns:p14="http://schemas.microsoft.com/office/powerpoint/2010/main" val="4051262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タイトルスライド">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1139A059-2099-AD40-A5DC-D0375E412BAB}"/>
              </a:ext>
            </a:extLst>
          </p:cNvPr>
          <p:cNvPicPr>
            <a:picLocks noChangeAspect="1"/>
          </p:cNvPicPr>
          <p:nvPr userDrawn="1"/>
        </p:nvPicPr>
        <p:blipFill rotWithShape="1">
          <a:blip r:embed="rId2"/>
          <a:srcRect t="19583"/>
          <a:stretch/>
        </p:blipFill>
        <p:spPr>
          <a:xfrm>
            <a:off x="10584" y="-1"/>
            <a:ext cx="12170833" cy="5505385"/>
          </a:xfrm>
          <a:prstGeom prst="rect">
            <a:avLst/>
          </a:prstGeom>
        </p:spPr>
      </p:pic>
      <p:sp>
        <p:nvSpPr>
          <p:cNvPr id="13" name="正方形/長方形 12">
            <a:extLst>
              <a:ext uri="{FF2B5EF4-FFF2-40B4-BE49-F238E27FC236}">
                <a16:creationId xmlns:a16="http://schemas.microsoft.com/office/drawing/2014/main" id="{6F9F8EB7-BD63-5143-8461-E02B986C2ABD}"/>
              </a:ext>
            </a:extLst>
          </p:cNvPr>
          <p:cNvSpPr/>
          <p:nvPr userDrawn="1"/>
        </p:nvSpPr>
        <p:spPr>
          <a:xfrm>
            <a:off x="1" y="5468391"/>
            <a:ext cx="12192000" cy="1389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0" i="0">
              <a:latin typeface="Meiryo" panose="020B0604030504040204" pitchFamily="34" charset="-128"/>
              <a:ea typeface="Meiryo" panose="020B0604030504040204" pitchFamily="34" charset="-128"/>
            </a:endParaRPr>
          </a:p>
        </p:txBody>
      </p:sp>
      <p:sp>
        <p:nvSpPr>
          <p:cNvPr id="7" name="正方形/長方形 6">
            <a:extLst>
              <a:ext uri="{FF2B5EF4-FFF2-40B4-BE49-F238E27FC236}">
                <a16:creationId xmlns:a16="http://schemas.microsoft.com/office/drawing/2014/main" id="{153B3E98-6778-464E-A2E6-63FDAF22981F}"/>
              </a:ext>
            </a:extLst>
          </p:cNvPr>
          <p:cNvSpPr/>
          <p:nvPr userDrawn="1"/>
        </p:nvSpPr>
        <p:spPr>
          <a:xfrm>
            <a:off x="371475" y="1989138"/>
            <a:ext cx="10296525" cy="3268662"/>
          </a:xfrm>
          <a:prstGeom prst="rect">
            <a:avLst/>
          </a:prstGeom>
          <a:gradFill flip="none" rotWithShape="1">
            <a:gsLst>
              <a:gs pos="0">
                <a:schemeClr val="accent1">
                  <a:lumMod val="67000"/>
                </a:schemeClr>
              </a:gs>
              <a:gs pos="52000">
                <a:schemeClr val="accent1">
                  <a:lumMod val="97000"/>
                  <a:lumOff val="300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0" i="0">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2E9A7FEA-63F8-0D44-B812-CEA98D6FCC42}"/>
              </a:ext>
            </a:extLst>
          </p:cNvPr>
          <p:cNvSpPr>
            <a:spLocks noGrp="1"/>
          </p:cNvSpPr>
          <p:nvPr>
            <p:ph type="ctrTitle" hasCustomPrompt="1"/>
          </p:nvPr>
        </p:nvSpPr>
        <p:spPr>
          <a:xfrm>
            <a:off x="714280" y="1989138"/>
            <a:ext cx="9360001" cy="2319815"/>
          </a:xfrm>
        </p:spPr>
        <p:txBody>
          <a:bodyPr anchor="b">
            <a:normAutofit/>
          </a:bodyPr>
          <a:lstStyle>
            <a:lvl1pPr algn="l">
              <a:defRPr sz="4800" b="0" i="0">
                <a:solidFill>
                  <a:schemeClr val="bg1"/>
                </a:solidFill>
                <a:latin typeface="Meiryo" panose="020B0604030504040204" pitchFamily="34" charset="-128"/>
                <a:ea typeface="Meiryo" panose="020B0604030504040204" pitchFamily="34" charset="-128"/>
              </a:defRPr>
            </a:lvl1pPr>
          </a:lstStyle>
          <a:p>
            <a:r>
              <a:rPr kumimoji="1" lang="ja-JP" altLang="en-US" dirty="0"/>
              <a:t>タイトル</a:t>
            </a:r>
          </a:p>
        </p:txBody>
      </p:sp>
      <p:sp>
        <p:nvSpPr>
          <p:cNvPr id="3" name="字幕 2">
            <a:extLst>
              <a:ext uri="{FF2B5EF4-FFF2-40B4-BE49-F238E27FC236}">
                <a16:creationId xmlns:a16="http://schemas.microsoft.com/office/drawing/2014/main" id="{34FF9645-5C37-B847-9C16-BD55B8E13F88}"/>
              </a:ext>
            </a:extLst>
          </p:cNvPr>
          <p:cNvSpPr>
            <a:spLocks noGrp="1"/>
          </p:cNvSpPr>
          <p:nvPr>
            <p:ph type="subTitle" idx="1" hasCustomPrompt="1"/>
          </p:nvPr>
        </p:nvSpPr>
        <p:spPr>
          <a:xfrm>
            <a:off x="714280" y="4396636"/>
            <a:ext cx="9360000" cy="859877"/>
          </a:xfrm>
        </p:spPr>
        <p:txBody>
          <a:bodyPr anchor="b"/>
          <a:lstStyle>
            <a:lvl1pPr marL="0" indent="0" algn="l">
              <a:spcBef>
                <a:spcPts val="0"/>
              </a:spcBef>
              <a:buNone/>
              <a:defRPr sz="2400" b="0" i="0">
                <a:solidFill>
                  <a:schemeClr val="bg1"/>
                </a:solidFill>
                <a:latin typeface="Meiryo" panose="020B0604030504040204" pitchFamily="34" charset="-128"/>
                <a:ea typeface="Meiryo"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サブタイトル</a:t>
            </a:r>
            <a:endParaRPr kumimoji="1" lang="en-US" altLang="ja-JP" dirty="0"/>
          </a:p>
        </p:txBody>
      </p:sp>
      <p:sp>
        <p:nvSpPr>
          <p:cNvPr id="8" name="日付プレースホルダー 3">
            <a:extLst>
              <a:ext uri="{FF2B5EF4-FFF2-40B4-BE49-F238E27FC236}">
                <a16:creationId xmlns:a16="http://schemas.microsoft.com/office/drawing/2014/main" id="{F846085B-22D6-B540-A5B0-546988EE5115}"/>
              </a:ext>
            </a:extLst>
          </p:cNvPr>
          <p:cNvSpPr>
            <a:spLocks noGrp="1"/>
          </p:cNvSpPr>
          <p:nvPr>
            <p:ph type="dt" sz="half" idx="10"/>
          </p:nvPr>
        </p:nvSpPr>
        <p:spPr>
          <a:xfrm>
            <a:off x="695325" y="6356350"/>
            <a:ext cx="2743200" cy="365125"/>
          </a:xfrm>
          <a:prstGeom prst="rect">
            <a:avLst/>
          </a:prstGeom>
        </p:spPr>
        <p:txBody>
          <a:bodyPr/>
          <a:lstStyle>
            <a:lvl1pPr>
              <a:defRPr b="0" i="0">
                <a:solidFill>
                  <a:srgbClr val="9A9A9A"/>
                </a:solidFill>
                <a:latin typeface="Meiryo" panose="020B0604030504040204" pitchFamily="34" charset="-128"/>
                <a:ea typeface="Meiryo" panose="020B0604030504040204" pitchFamily="34" charset="-128"/>
              </a:defRPr>
            </a:lvl1pPr>
          </a:lstStyle>
          <a:p>
            <a:endParaRPr lang="ja-JP" altLang="en-US"/>
          </a:p>
        </p:txBody>
      </p:sp>
      <p:sp>
        <p:nvSpPr>
          <p:cNvPr id="5" name="図プレースホルダー 4">
            <a:extLst>
              <a:ext uri="{FF2B5EF4-FFF2-40B4-BE49-F238E27FC236}">
                <a16:creationId xmlns:a16="http://schemas.microsoft.com/office/drawing/2014/main" id="{03771858-48FA-374A-B354-C8D9E07255F5}"/>
              </a:ext>
            </a:extLst>
          </p:cNvPr>
          <p:cNvSpPr>
            <a:spLocks noGrp="1"/>
          </p:cNvSpPr>
          <p:nvPr>
            <p:ph type="pic" sz="quarter" idx="12"/>
          </p:nvPr>
        </p:nvSpPr>
        <p:spPr>
          <a:xfrm>
            <a:off x="8547075" y="5659438"/>
            <a:ext cx="2120925" cy="1062037"/>
          </a:xfrm>
        </p:spPr>
        <p:txBody>
          <a:bodyPr/>
          <a:lstStyle>
            <a:lvl1pPr marL="0" indent="0">
              <a:buNone/>
              <a:defRPr b="0" i="0">
                <a:latin typeface="Meiryo" panose="020B0604030504040204" pitchFamily="34" charset="-128"/>
                <a:ea typeface="Meiryo" panose="020B0604030504040204" pitchFamily="34" charset="-128"/>
              </a:defRPr>
            </a:lvl1pPr>
          </a:lstStyle>
          <a:p>
            <a:r>
              <a:rPr kumimoji="1" lang="ja-JP" altLang="en-US"/>
              <a:t>アイコンをクリックして図を追加</a:t>
            </a:r>
          </a:p>
        </p:txBody>
      </p:sp>
      <p:sp>
        <p:nvSpPr>
          <p:cNvPr id="6" name="テキスト ボックス 5">
            <a:extLst>
              <a:ext uri="{FF2B5EF4-FFF2-40B4-BE49-F238E27FC236}">
                <a16:creationId xmlns:a16="http://schemas.microsoft.com/office/drawing/2014/main" id="{A23CE81A-F242-DF49-BFA2-154514A385D1}"/>
              </a:ext>
            </a:extLst>
          </p:cNvPr>
          <p:cNvSpPr txBox="1"/>
          <p:nvPr userDrawn="1"/>
        </p:nvSpPr>
        <p:spPr>
          <a:xfrm>
            <a:off x="8141110" y="7300452"/>
            <a:ext cx="0" cy="0"/>
          </a:xfrm>
          <a:prstGeom prst="rect">
            <a:avLst/>
          </a:prstGeom>
          <a:noFill/>
        </p:spPr>
        <p:txBody>
          <a:bodyPr wrap="none" lIns="36000" tIns="36000" rIns="36000" bIns="36000" rtlCol="0" anchor="t">
            <a:noAutofit/>
          </a:bodyPr>
          <a:lstStyle/>
          <a:p>
            <a:pPr algn="l">
              <a:buClr>
                <a:schemeClr val="bg2">
                  <a:lumMod val="75000"/>
                  <a:lumOff val="25000"/>
                </a:schemeClr>
              </a:buClr>
            </a:pPr>
            <a:endParaRPr kumimoji="1" lang="ja-JP" altLang="en-US" b="0" i="0">
              <a:solidFill>
                <a:schemeClr val="bg2">
                  <a:lumMod val="75000"/>
                  <a:lumOff val="25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227292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締めスライド">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34FFF29-5443-D847-A2F7-AAE0696D0236}"/>
              </a:ext>
            </a:extLst>
          </p:cNvPr>
          <p:cNvPicPr>
            <a:picLocks/>
          </p:cNvPicPr>
          <p:nvPr userDrawn="1"/>
        </p:nvPicPr>
        <p:blipFill rotWithShape="1">
          <a:blip r:embed="rId2"/>
          <a:srcRect l="-54" r="-218"/>
          <a:stretch/>
        </p:blipFill>
        <p:spPr>
          <a:xfrm>
            <a:off x="-3637" y="-1"/>
            <a:ext cx="12195638" cy="6858001"/>
          </a:xfrm>
          <a:prstGeom prst="rect">
            <a:avLst/>
          </a:prstGeom>
        </p:spPr>
      </p:pic>
      <p:sp>
        <p:nvSpPr>
          <p:cNvPr id="7" name="正方形/長方形 6">
            <a:extLst>
              <a:ext uri="{FF2B5EF4-FFF2-40B4-BE49-F238E27FC236}">
                <a16:creationId xmlns:a16="http://schemas.microsoft.com/office/drawing/2014/main" id="{275A56DB-0C8C-9D4A-AB28-3D9948032B9C}"/>
              </a:ext>
            </a:extLst>
          </p:cNvPr>
          <p:cNvSpPr/>
          <p:nvPr userDrawn="1"/>
        </p:nvSpPr>
        <p:spPr>
          <a:xfrm>
            <a:off x="3848282" y="3474719"/>
            <a:ext cx="7925654" cy="2597727"/>
          </a:xfrm>
          <a:prstGeom prst="rect">
            <a:avLst/>
          </a:prstGeom>
          <a:gradFill flip="none" rotWithShape="1">
            <a:gsLst>
              <a:gs pos="0">
                <a:schemeClr val="accent1">
                  <a:lumMod val="67000"/>
                </a:schemeClr>
              </a:gs>
              <a:gs pos="48000">
                <a:schemeClr val="accent1">
                  <a:lumMod val="97000"/>
                  <a:lumOff val="300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0" i="0">
              <a:latin typeface="Meiryo" panose="020B0604030504040204" pitchFamily="34" charset="-128"/>
              <a:ea typeface="Meiryo" panose="020B0604030504040204" pitchFamily="34" charset="-128"/>
            </a:endParaRPr>
          </a:p>
        </p:txBody>
      </p:sp>
      <p:sp>
        <p:nvSpPr>
          <p:cNvPr id="3" name="図プレースホルダー 2">
            <a:extLst>
              <a:ext uri="{FF2B5EF4-FFF2-40B4-BE49-F238E27FC236}">
                <a16:creationId xmlns:a16="http://schemas.microsoft.com/office/drawing/2014/main" id="{6C157D80-E62F-5546-BCD8-F1120F04A61A}"/>
              </a:ext>
            </a:extLst>
          </p:cNvPr>
          <p:cNvSpPr>
            <a:spLocks noGrp="1"/>
          </p:cNvSpPr>
          <p:nvPr>
            <p:ph type="pic" sz="quarter" idx="10"/>
          </p:nvPr>
        </p:nvSpPr>
        <p:spPr>
          <a:xfrm>
            <a:off x="5760981" y="3976657"/>
            <a:ext cx="4100256" cy="1593850"/>
          </a:xfrm>
        </p:spPr>
        <p:txBody>
          <a:bodyPr/>
          <a:lstStyle>
            <a:lvl1pPr marL="0" indent="0">
              <a:buNone/>
              <a:defRPr b="0" i="0">
                <a:latin typeface="Meiryo" panose="020B0604030504040204" pitchFamily="34" charset="-128"/>
                <a:ea typeface="Meiryo" panose="020B0604030504040204" pitchFamily="34" charset="-128"/>
              </a:defRPr>
            </a:lvl1pPr>
          </a:lstStyle>
          <a:p>
            <a:r>
              <a:rPr kumimoji="1" lang="ja-JP" altLang="en-US"/>
              <a:t>アイコンをクリックして図を追加</a:t>
            </a:r>
          </a:p>
        </p:txBody>
      </p:sp>
    </p:spTree>
    <p:extLst>
      <p:ext uri="{BB962C8B-B14F-4D97-AF65-F5344CB8AC3E}">
        <p14:creationId xmlns:p14="http://schemas.microsoft.com/office/powerpoint/2010/main" val="3601787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mewitchフォーマット(標準)">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A2761D-693F-9841-B5AF-D1EB28A82F48}"/>
              </a:ext>
            </a:extLst>
          </p:cNvPr>
          <p:cNvSpPr>
            <a:spLocks noGrp="1"/>
          </p:cNvSpPr>
          <p:nvPr>
            <p:ph type="title" hasCustomPrompt="1"/>
          </p:nvPr>
        </p:nvSpPr>
        <p:spPr>
          <a:xfrm>
            <a:off x="371475" y="372382"/>
            <a:ext cx="11449050" cy="414335"/>
          </a:xfrm>
        </p:spPr>
        <p:txBody>
          <a:bodyPr/>
          <a:lstStyle>
            <a:lvl1pPr>
              <a:defRPr b="0" i="0">
                <a:ea typeface="Meiryo" panose="020B0604030504040204" pitchFamily="34" charset="-128"/>
              </a:defRPr>
            </a:lvl1pPr>
          </a:lstStyle>
          <a:p>
            <a:r>
              <a:rPr kumimoji="1" lang="ja-JP" altLang="en-US"/>
              <a:t>スライドタイトル</a:t>
            </a:r>
          </a:p>
        </p:txBody>
      </p:sp>
      <p:sp>
        <p:nvSpPr>
          <p:cNvPr id="4" name="スライド番号プレースホルダー 3">
            <a:extLst>
              <a:ext uri="{FF2B5EF4-FFF2-40B4-BE49-F238E27FC236}">
                <a16:creationId xmlns:a16="http://schemas.microsoft.com/office/drawing/2014/main" id="{C5712C66-E961-8540-BD9F-1F4EE5B3EDB0}"/>
              </a:ext>
            </a:extLst>
          </p:cNvPr>
          <p:cNvSpPr>
            <a:spLocks noGrp="1"/>
          </p:cNvSpPr>
          <p:nvPr>
            <p:ph type="sldNum" sz="quarter" idx="11"/>
          </p:nvPr>
        </p:nvSpPr>
        <p:spPr/>
        <p:txBody>
          <a:bodyPr/>
          <a:lstStyle>
            <a:lvl1pPr>
              <a:defRPr b="0" i="0">
                <a:ea typeface="Meiryo" panose="020B0604030504040204" pitchFamily="34" charset="-128"/>
              </a:defRPr>
            </a:lvl1pPr>
          </a:lstStyle>
          <a:p>
            <a:fld id="{CE884680-B901-7B4E-B61D-104198092958}" type="slidenum">
              <a:rPr lang="ja-JP" altLang="en-US" smtClean="0"/>
              <a:pPr/>
              <a:t>‹#›</a:t>
            </a:fld>
            <a:endParaRPr lang="ja-JP" altLang="en-US"/>
          </a:p>
        </p:txBody>
      </p:sp>
      <p:sp>
        <p:nvSpPr>
          <p:cNvPr id="5" name="テキスト ボックス 4">
            <a:extLst>
              <a:ext uri="{FF2B5EF4-FFF2-40B4-BE49-F238E27FC236}">
                <a16:creationId xmlns:a16="http://schemas.microsoft.com/office/drawing/2014/main" id="{9E541C21-8410-5742-AC55-110D8A38657A}"/>
              </a:ext>
            </a:extLst>
          </p:cNvPr>
          <p:cNvSpPr txBox="1"/>
          <p:nvPr userDrawn="1"/>
        </p:nvSpPr>
        <p:spPr>
          <a:xfrm>
            <a:off x="705394" y="-535577"/>
            <a:ext cx="0" cy="0"/>
          </a:xfrm>
          <a:prstGeom prst="rect">
            <a:avLst/>
          </a:prstGeom>
          <a:noFill/>
        </p:spPr>
        <p:txBody>
          <a:bodyPr wrap="none" lIns="36000" tIns="36000" rIns="36000" bIns="36000" rtlCol="0" anchor="t">
            <a:noAutofit/>
          </a:bodyPr>
          <a:lstStyle/>
          <a:p>
            <a:pPr algn="l">
              <a:buClr>
                <a:schemeClr val="bg2">
                  <a:lumMod val="75000"/>
                  <a:lumOff val="25000"/>
                </a:schemeClr>
              </a:buClr>
            </a:pPr>
            <a:endParaRPr kumimoji="1" lang="ja-JP" altLang="en-US" b="0" i="0">
              <a:solidFill>
                <a:schemeClr val="bg2">
                  <a:lumMod val="75000"/>
                  <a:lumOff val="25000"/>
                </a:schemeClr>
              </a:solidFill>
              <a:latin typeface="Trebuchet MS" panose="020B0703020202090204" pitchFamily="34" charset="0"/>
              <a:ea typeface="Meiryo" panose="020B0604030504040204" pitchFamily="34" charset="-128"/>
            </a:endParaRPr>
          </a:p>
        </p:txBody>
      </p:sp>
      <p:sp>
        <p:nvSpPr>
          <p:cNvPr id="6" name="テキスト ボックス 5">
            <a:extLst>
              <a:ext uri="{FF2B5EF4-FFF2-40B4-BE49-F238E27FC236}">
                <a16:creationId xmlns:a16="http://schemas.microsoft.com/office/drawing/2014/main" id="{C57C84D7-6329-474A-9349-CACC71FE3194}"/>
              </a:ext>
            </a:extLst>
          </p:cNvPr>
          <p:cNvSpPr txBox="1"/>
          <p:nvPr userDrawn="1"/>
        </p:nvSpPr>
        <p:spPr>
          <a:xfrm>
            <a:off x="6113417" y="-444137"/>
            <a:ext cx="0" cy="0"/>
          </a:xfrm>
          <a:prstGeom prst="rect">
            <a:avLst/>
          </a:prstGeom>
          <a:noFill/>
        </p:spPr>
        <p:txBody>
          <a:bodyPr wrap="none" lIns="36000" tIns="36000" rIns="36000" bIns="36000" rtlCol="0" anchor="t">
            <a:noAutofit/>
          </a:bodyPr>
          <a:lstStyle/>
          <a:p>
            <a:pPr algn="l">
              <a:buClr>
                <a:schemeClr val="bg2">
                  <a:lumMod val="75000"/>
                  <a:lumOff val="25000"/>
                </a:schemeClr>
              </a:buClr>
            </a:pPr>
            <a:endParaRPr kumimoji="1" lang="ja-JP" altLang="en-US" b="0" i="0">
              <a:solidFill>
                <a:schemeClr val="bg2">
                  <a:lumMod val="75000"/>
                  <a:lumOff val="25000"/>
                </a:schemeClr>
              </a:solidFill>
              <a:latin typeface="Trebuchet MS" panose="020B0703020202090204" pitchFamily="34" charset="0"/>
              <a:ea typeface="Meiryo" panose="020B0604030504040204" pitchFamily="34" charset="-128"/>
            </a:endParaRPr>
          </a:p>
        </p:txBody>
      </p:sp>
    </p:spTree>
    <p:extLst>
      <p:ext uri="{BB962C8B-B14F-4D97-AF65-F5344CB8AC3E}">
        <p14:creationId xmlns:p14="http://schemas.microsoft.com/office/powerpoint/2010/main" val="1563913589"/>
      </p:ext>
    </p:extLst>
  </p:cSld>
  <p:clrMapOvr>
    <a:masterClrMapping/>
  </p:clrMapOvr>
  <p:extLst>
    <p:ext uri="{DCECCB84-F9BA-43D5-87BE-67443E8EF086}">
      <p15:sldGuideLst xmlns:p15="http://schemas.microsoft.com/office/powerpoint/2012/main">
        <p15:guide id="1" orient="horz" pos="72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36D6449-8391-FD46-A6C3-08B3DE8C36B9}"/>
              </a:ext>
            </a:extLst>
          </p:cNvPr>
          <p:cNvSpPr>
            <a:spLocks noGrp="1"/>
          </p:cNvSpPr>
          <p:nvPr>
            <p:ph type="title"/>
          </p:nvPr>
        </p:nvSpPr>
        <p:spPr>
          <a:xfrm>
            <a:off x="371475" y="372382"/>
            <a:ext cx="11449050" cy="414335"/>
          </a:xfrm>
          <a:prstGeom prst="rect">
            <a:avLst/>
          </a:prstGeom>
        </p:spPr>
        <p:txBody>
          <a:bodyPr vert="horz" wrap="square" lIns="36000" tIns="36000" rIns="36000" bIns="36000" rtlCol="0" anchor="t">
            <a:spAutoFit/>
          </a:bodyPr>
          <a:lstStyle/>
          <a:p>
            <a:r>
              <a:rPr kumimoji="1" lang="ja-JP" altLang="en-US" dirty="0"/>
              <a:t>スライドタイトル</a:t>
            </a:r>
          </a:p>
        </p:txBody>
      </p:sp>
      <p:sp>
        <p:nvSpPr>
          <p:cNvPr id="3" name="テキスト プレースホルダー 2">
            <a:extLst>
              <a:ext uri="{FF2B5EF4-FFF2-40B4-BE49-F238E27FC236}">
                <a16:creationId xmlns:a16="http://schemas.microsoft.com/office/drawing/2014/main" id="{CE428D1E-72C6-074C-B68D-C4D85C2AAA01}"/>
              </a:ext>
            </a:extLst>
          </p:cNvPr>
          <p:cNvSpPr>
            <a:spLocks noGrp="1"/>
          </p:cNvSpPr>
          <p:nvPr>
            <p:ph type="body" idx="1"/>
          </p:nvPr>
        </p:nvSpPr>
        <p:spPr>
          <a:xfrm>
            <a:off x="371475" y="1989137"/>
            <a:ext cx="11449050" cy="4140201"/>
          </a:xfrm>
          <a:prstGeom prst="rect">
            <a:avLst/>
          </a:prstGeom>
        </p:spPr>
        <p:txBody>
          <a:bodyPr vert="horz" lIns="36000" tIns="36000" rIns="36000" bIns="3600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0B2D7EF8-33C0-F64B-AF05-67BD779D4F3B}"/>
              </a:ext>
            </a:extLst>
          </p:cNvPr>
          <p:cNvSpPr>
            <a:spLocks noGrp="1"/>
          </p:cNvSpPr>
          <p:nvPr>
            <p:ph type="sldNum" sz="quarter" idx="4"/>
          </p:nvPr>
        </p:nvSpPr>
        <p:spPr>
          <a:xfrm>
            <a:off x="11251635" y="6356350"/>
            <a:ext cx="568890" cy="365125"/>
          </a:xfrm>
          <a:prstGeom prst="rect">
            <a:avLst/>
          </a:prstGeom>
        </p:spPr>
        <p:txBody>
          <a:bodyPr vert="horz" lIns="91440" tIns="45720" rIns="91440" bIns="45720" rtlCol="0" anchor="b"/>
          <a:lstStyle>
            <a:lvl1pPr algn="r">
              <a:defRPr sz="900" b="0" i="0">
                <a:solidFill>
                  <a:schemeClr val="tx1">
                    <a:tint val="75000"/>
                  </a:schemeClr>
                </a:solidFill>
                <a:latin typeface="Meiryo" panose="020B0604030504040204" pitchFamily="34" charset="-128"/>
                <a:ea typeface="Meiryo" panose="020B0604030504040204" pitchFamily="34" charset="-128"/>
              </a:defRPr>
            </a:lvl1pPr>
          </a:lstStyle>
          <a:p>
            <a:fld id="{CE884680-B901-7B4E-B61D-104198092958}" type="slidenum">
              <a:rPr lang="ja-JP" altLang="en-US" smtClean="0"/>
              <a:pPr/>
              <a:t>‹#›</a:t>
            </a:fld>
            <a:endParaRPr lang="ja-JP" altLang="en-US"/>
          </a:p>
        </p:txBody>
      </p:sp>
    </p:spTree>
    <p:extLst>
      <p:ext uri="{BB962C8B-B14F-4D97-AF65-F5344CB8AC3E}">
        <p14:creationId xmlns:p14="http://schemas.microsoft.com/office/powerpoint/2010/main" val="4019390495"/>
      </p:ext>
    </p:extLst>
  </p:cSld>
  <p:clrMap bg1="lt1" tx1="dk1" bg2="lt2" tx2="dk2" accent1="accent1" accent2="accent2" accent3="accent3" accent4="accent4" accent5="accent5" accent6="accent6" hlink="hlink" folHlink="folHlink"/>
  <p:sldLayoutIdLst>
    <p:sldLayoutId id="2147483665" r:id="rId1"/>
    <p:sldLayoutId id="2147483662" r:id="rId2"/>
    <p:sldLayoutId id="2147483663" r:id="rId3"/>
    <p:sldLayoutId id="2147483664" r:id="rId4"/>
    <p:sldLayoutId id="2147483649" r:id="rId5"/>
    <p:sldLayoutId id="2147483661" r:id="rId6"/>
    <p:sldLayoutId id="2147483667" r:id="rId7"/>
  </p:sldLayoutIdLst>
  <p:hf hdr="0" ftr="0" dt="0"/>
  <p:txStyles>
    <p:titleStyle>
      <a:lvl1pPr algn="l" defTabSz="914400" rtl="0" eaLnBrk="1" latinLnBrk="0" hangingPunct="1">
        <a:lnSpc>
          <a:spcPct val="90000"/>
        </a:lnSpc>
        <a:spcBef>
          <a:spcPct val="0"/>
        </a:spcBef>
        <a:buNone/>
        <a:defRPr kumimoji="1" sz="2400" b="0" i="0" kern="1200">
          <a:solidFill>
            <a:schemeClr val="accent1"/>
          </a:solidFill>
          <a:latin typeface="Meiryo" panose="020B0604030504040204" pitchFamily="34" charset="-128"/>
          <a:ea typeface="Meiryo" panose="020B0604030504040204" pitchFamily="34" charset="-128"/>
          <a:cs typeface="+mj-cs"/>
        </a:defRPr>
      </a:lvl1pPr>
    </p:titleStyle>
    <p:bodyStyle>
      <a:lvl1pPr marL="228600" indent="-228600" algn="l" defTabSz="914400" rtl="0" eaLnBrk="1" latinLnBrk="0" hangingPunct="1">
        <a:lnSpc>
          <a:spcPct val="90000"/>
        </a:lnSpc>
        <a:spcBef>
          <a:spcPts val="1000"/>
        </a:spcBef>
        <a:spcAft>
          <a:spcPts val="300"/>
        </a:spcAft>
        <a:buFont typeface="Arial" panose="020B0604020202020204" pitchFamily="34" charset="0"/>
        <a:buChar char="•"/>
        <a:defRPr kumimoji="1" sz="2800" b="0" i="0" kern="1200">
          <a:solidFill>
            <a:schemeClr val="tx1"/>
          </a:solidFill>
          <a:latin typeface="Meiryo" panose="020B0604030504040204" pitchFamily="34" charset="-128"/>
          <a:ea typeface="Meiryo" panose="020B0604030504040204" pitchFamily="34" charset="-128"/>
          <a:cs typeface="+mn-cs"/>
        </a:defRPr>
      </a:lvl1pPr>
      <a:lvl2pPr marL="685800" indent="-228600" algn="l" defTabSz="914400" rtl="0" eaLnBrk="1" latinLnBrk="0" hangingPunct="1">
        <a:lnSpc>
          <a:spcPct val="90000"/>
        </a:lnSpc>
        <a:spcBef>
          <a:spcPts val="500"/>
        </a:spcBef>
        <a:spcAft>
          <a:spcPts val="300"/>
        </a:spcAft>
        <a:buFont typeface="Arial" panose="020B0604020202020204" pitchFamily="34" charset="0"/>
        <a:buChar char="•"/>
        <a:defRPr kumimoji="1" sz="2400" b="0" i="0" kern="1200">
          <a:solidFill>
            <a:schemeClr val="tx1"/>
          </a:solidFill>
          <a:latin typeface="Meiryo" panose="020B0604030504040204" pitchFamily="34" charset="-128"/>
          <a:ea typeface="Meiryo" panose="020B0604030504040204" pitchFamily="34" charset="-128"/>
          <a:cs typeface="+mn-cs"/>
        </a:defRPr>
      </a:lvl2pPr>
      <a:lvl3pPr marL="1143000" indent="-228600" algn="l" defTabSz="914400" rtl="0" eaLnBrk="1" latinLnBrk="0" hangingPunct="1">
        <a:lnSpc>
          <a:spcPct val="90000"/>
        </a:lnSpc>
        <a:spcBef>
          <a:spcPts val="500"/>
        </a:spcBef>
        <a:spcAft>
          <a:spcPts val="300"/>
        </a:spcAft>
        <a:buFont typeface="Arial" panose="020B0604020202020204" pitchFamily="34" charset="0"/>
        <a:buChar char="•"/>
        <a:defRPr kumimoji="1" sz="2000" b="0" i="0" kern="1200">
          <a:solidFill>
            <a:schemeClr val="tx1"/>
          </a:solidFill>
          <a:latin typeface="Meiryo" panose="020B0604030504040204" pitchFamily="34" charset="-128"/>
          <a:ea typeface="Meiryo" panose="020B0604030504040204" pitchFamily="34" charset="-128"/>
          <a:cs typeface="+mn-cs"/>
        </a:defRPr>
      </a:lvl3pPr>
      <a:lvl4pPr marL="1600200" indent="-228600" algn="l" defTabSz="914400" rtl="0" eaLnBrk="1" latinLnBrk="0" hangingPunct="1">
        <a:lnSpc>
          <a:spcPct val="90000"/>
        </a:lnSpc>
        <a:spcBef>
          <a:spcPts val="500"/>
        </a:spcBef>
        <a:spcAft>
          <a:spcPts val="300"/>
        </a:spcAft>
        <a:buFont typeface="Arial" panose="020B0604020202020204" pitchFamily="34" charset="0"/>
        <a:buChar char="•"/>
        <a:defRPr kumimoji="1" sz="1800" b="0" i="0" kern="1200">
          <a:solidFill>
            <a:schemeClr val="tx1"/>
          </a:solidFill>
          <a:latin typeface="Meiryo" panose="020B0604030504040204" pitchFamily="34" charset="-128"/>
          <a:ea typeface="Meiryo" panose="020B0604030504040204" pitchFamily="34" charset="-128"/>
          <a:cs typeface="+mn-cs"/>
        </a:defRPr>
      </a:lvl4pPr>
      <a:lvl5pPr marL="2057400" indent="-228600" algn="l" defTabSz="914400" rtl="0" eaLnBrk="1" latinLnBrk="0" hangingPunct="1">
        <a:lnSpc>
          <a:spcPct val="90000"/>
        </a:lnSpc>
        <a:spcBef>
          <a:spcPts val="500"/>
        </a:spcBef>
        <a:spcAft>
          <a:spcPts val="300"/>
        </a:spcAft>
        <a:buFont typeface="Arial" panose="020B0604020202020204" pitchFamily="34" charset="0"/>
        <a:buChar char="•"/>
        <a:defRPr kumimoji="1" sz="1800" b="0" i="0" kern="1200">
          <a:solidFill>
            <a:schemeClr val="tx1"/>
          </a:solidFill>
          <a:latin typeface="Meiryo" panose="020B0604030504040204" pitchFamily="34" charset="-128"/>
          <a:ea typeface="Meiryo"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53">
          <p15:clr>
            <a:srgbClr val="F26B43"/>
          </p15:clr>
        </p15:guide>
        <p15:guide id="2" pos="234" userDrawn="1">
          <p15:clr>
            <a:srgbClr val="F26B43"/>
          </p15:clr>
        </p15:guide>
        <p15:guide id="3" pos="7446" userDrawn="1">
          <p15:clr>
            <a:srgbClr val="F26B43"/>
          </p15:clr>
        </p15:guide>
        <p15:guide id="4" orient="horz" pos="3861">
          <p15:clr>
            <a:srgbClr val="F26B43"/>
          </p15:clr>
        </p15:guide>
        <p15:guide id="5" orient="horz" pos="232">
          <p15:clr>
            <a:srgbClr val="F26B43"/>
          </p15:clr>
        </p15:guide>
        <p15:guide id="6"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em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7.png"/><Relationship Id="rId7" Type="http://schemas.openxmlformats.org/officeDocument/2006/relationships/image" Target="../media/image41.em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2.png"/><Relationship Id="rId7" Type="http://schemas.openxmlformats.org/officeDocument/2006/relationships/image" Target="../media/image12.sv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41.emf"/><Relationship Id="rId4" Type="http://schemas.openxmlformats.org/officeDocument/2006/relationships/image" Target="../media/image33.svg"/><Relationship Id="rId9" Type="http://schemas.openxmlformats.org/officeDocument/2006/relationships/image" Target="../media/image35.svg"/></Relationships>
</file>

<file path=ppt/slides/_rels/slide15.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32.png"/><Relationship Id="rId7" Type="http://schemas.openxmlformats.org/officeDocument/2006/relationships/image" Target="../media/image45.em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33.svg"/></Relationships>
</file>

<file path=ppt/slides/_rels/slide1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emf"/></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3.sv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sv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33.sv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58.emf"/><Relationship Id="rId4" Type="http://schemas.openxmlformats.org/officeDocument/2006/relationships/image" Target="../media/image5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58.emf"/><Relationship Id="rId4" Type="http://schemas.openxmlformats.org/officeDocument/2006/relationships/image" Target="../media/image57.emf"/></Relationships>
</file>

<file path=ppt/slides/_rels/slide2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8.emf"/><Relationship Id="rId4" Type="http://schemas.openxmlformats.org/officeDocument/2006/relationships/image" Target="../media/image57.emf"/></Relationships>
</file>

<file path=ppt/slides/_rels/slide2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58.emf"/><Relationship Id="rId4" Type="http://schemas.openxmlformats.org/officeDocument/2006/relationships/image" Target="../media/image57.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svg"/><Relationship Id="rId3" Type="http://schemas.openxmlformats.org/officeDocument/2006/relationships/image" Target="../media/image59.png"/><Relationship Id="rId7" Type="http://schemas.openxmlformats.org/officeDocument/2006/relationships/image" Target="../media/image62.svg"/><Relationship Id="rId12" Type="http://schemas.openxmlformats.org/officeDocument/2006/relationships/image" Target="../media/image67.sv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66.png"/><Relationship Id="rId5" Type="http://schemas.openxmlformats.org/officeDocument/2006/relationships/image" Target="../media/image61.png"/><Relationship Id="rId10" Type="http://schemas.openxmlformats.org/officeDocument/2006/relationships/image" Target="../media/image65.svg"/><Relationship Id="rId4" Type="http://schemas.openxmlformats.org/officeDocument/2006/relationships/image" Target="../media/image60.svg"/><Relationship Id="rId9" Type="http://schemas.openxmlformats.org/officeDocument/2006/relationships/image" Target="../media/image6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svg"/></Relationships>
</file>

<file path=ppt/slides/_rels/slide33.xml.rels><?xml version="1.0" encoding="UTF-8" standalone="yes"?>
<Relationships xmlns="http://schemas.openxmlformats.org/package/2006/relationships"><Relationship Id="rId8" Type="http://schemas.openxmlformats.org/officeDocument/2006/relationships/hyperlink" Target="https://www.20min.ch/story/ich-hatte-panik-bernerin-19-findet-fremden-airtag-unter-ihrem-beifahrersitz-460234987350" TargetMode="External"/><Relationship Id="rId3" Type="http://schemas.openxmlformats.org/officeDocument/2006/relationships/image" Target="../media/image72.png"/><Relationship Id="rId7" Type="http://schemas.openxmlformats.org/officeDocument/2006/relationships/hyperlink" Target="https://www.statista.com/statistics/750569/worldwide-bluetooth-low-energy-device-market-volume/" TargetMode="External"/><Relationship Id="rId12" Type="http://schemas.openxmlformats.org/officeDocument/2006/relationships/image" Target="../media/image12.sv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0.svg"/><Relationship Id="rId11" Type="http://schemas.openxmlformats.org/officeDocument/2006/relationships/image" Target="../media/image11.png"/><Relationship Id="rId5" Type="http://schemas.openxmlformats.org/officeDocument/2006/relationships/image" Target="../media/image9.png"/><Relationship Id="rId10" Type="http://schemas.openxmlformats.org/officeDocument/2006/relationships/image" Target="../media/image74.png"/><Relationship Id="rId4" Type="http://schemas.openxmlformats.org/officeDocument/2006/relationships/image" Target="../media/image73.svg"/><Relationship Id="rId9" Type="http://schemas.openxmlformats.org/officeDocument/2006/relationships/hyperlink" Target="https://www.nzz.ch/panorama/airtag-stalking-hat-apple-die-gefahr-unterschaetzt-ld.1688765?reduced=true"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hyperlink" Target="https://ieeexplore.ieee.org/abstract/document/9706334" TargetMode="External"/><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12.sv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78.svg"/><Relationship Id="rId11" Type="http://schemas.openxmlformats.org/officeDocument/2006/relationships/image" Target="../media/image11.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 Id="rId14" Type="http://schemas.openxmlformats.org/officeDocument/2006/relationships/hyperlink" Target="https://doi.org/10.1186/s40537-023-00727-2"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5" Type="http://schemas.openxmlformats.org/officeDocument/2006/relationships/hyperlink" Target="https://www.bluetooth.org/DocMan/handlers/DownloadDoc.ashx?doc_id=556599" TargetMode="External"/><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 Id="rId14" Type="http://schemas.openxmlformats.org/officeDocument/2006/relationships/image" Target="../media/image94.svg"/></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hyperlink" Target="https://academy.nordicsemi.com/courses/bluetooth-low-energy-fundamentals/lessons/lesson-2-bluetooth-le-advertising/topic/advertisement-packet/" TargetMode="External"/><Relationship Id="rId5" Type="http://schemas.openxmlformats.org/officeDocument/2006/relationships/image" Target="../media/image97.png"/><Relationship Id="rId4" Type="http://schemas.openxmlformats.org/officeDocument/2006/relationships/image" Target="../media/image96.png"/></Relationships>
</file>

<file path=ppt/slides/_rels/slide39.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hyperlink" Target="https://www.edps.europa.eu/press-publications/publications/techsonar/synthetic-data_en#:~:text=Synthetic%20data%20is%20artificial%20data,undergoing%20the%20same%20statistical%20analysis" TargetMode="External"/><Relationship Id="rId18" Type="http://schemas.openxmlformats.org/officeDocument/2006/relationships/hyperlink" Target="https://www.sciencedirect.com/science/article/pii/S0167947311002076" TargetMode="External"/><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5.svg"/><Relationship Id="rId17" Type="http://schemas.openxmlformats.org/officeDocument/2006/relationships/hyperlink" Target="https://aws.amazon.com/what-is/synthetic-data/?nc1=h_ls" TargetMode="External"/><Relationship Id="rId2" Type="http://schemas.openxmlformats.org/officeDocument/2006/relationships/notesSlide" Target="../notesSlides/notesSlide32.xml"/><Relationship Id="rId16" Type="http://schemas.openxmlformats.org/officeDocument/2006/relationships/hyperlink" Target="https://doi.org/10.1109/ACCESS.2023.3325235" TargetMode="External"/><Relationship Id="rId1" Type="http://schemas.openxmlformats.org/officeDocument/2006/relationships/slideLayout" Target="../slideLayouts/slideLayout1.xml"/><Relationship Id="rId6" Type="http://schemas.openxmlformats.org/officeDocument/2006/relationships/image" Target="../media/image101.svg"/><Relationship Id="rId11" Type="http://schemas.openxmlformats.org/officeDocument/2006/relationships/image" Target="../media/image104.png"/><Relationship Id="rId5" Type="http://schemas.openxmlformats.org/officeDocument/2006/relationships/image" Target="../media/image100.png"/><Relationship Id="rId15" Type="http://schemas.openxmlformats.org/officeDocument/2006/relationships/hyperlink" Target="https://arxiv.org/abs/2210.07332" TargetMode="External"/><Relationship Id="rId10" Type="http://schemas.openxmlformats.org/officeDocument/2006/relationships/image" Target="../media/image18.svg"/><Relationship Id="rId19" Type="http://schemas.openxmlformats.org/officeDocument/2006/relationships/hyperlink" Target="https://ieeexplore.ieee.org/document/9570308" TargetMode="External"/><Relationship Id="rId4" Type="http://schemas.openxmlformats.org/officeDocument/2006/relationships/image" Target="../media/image99.svg"/><Relationship Id="rId9" Type="http://schemas.openxmlformats.org/officeDocument/2006/relationships/image" Target="../media/image17.png"/><Relationship Id="rId14" Type="http://schemas.openxmlformats.org/officeDocument/2006/relationships/hyperlink" Target="https://doi.org/10.1086/72209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116.png"/><Relationship Id="rId18" Type="http://schemas.openxmlformats.org/officeDocument/2006/relationships/image" Target="../media/image121.sv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svg"/><Relationship Id="rId17" Type="http://schemas.openxmlformats.org/officeDocument/2006/relationships/image" Target="../media/image120.png"/><Relationship Id="rId2" Type="http://schemas.openxmlformats.org/officeDocument/2006/relationships/notesSlide" Target="../notesSlides/notesSlide33.xml"/><Relationship Id="rId16" Type="http://schemas.openxmlformats.org/officeDocument/2006/relationships/image" Target="../media/image119.svg"/><Relationship Id="rId1" Type="http://schemas.openxmlformats.org/officeDocument/2006/relationships/slideLayout" Target="../slideLayouts/slideLayout1.xml"/><Relationship Id="rId6" Type="http://schemas.openxmlformats.org/officeDocument/2006/relationships/image" Target="../media/image109.sv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svg"/><Relationship Id="rId19" Type="http://schemas.openxmlformats.org/officeDocument/2006/relationships/hyperlink" Target="https://doi.org/10.1177/0272989X9301300409" TargetMode="External"/><Relationship Id="rId4" Type="http://schemas.openxmlformats.org/officeDocument/2006/relationships/image" Target="../media/image107.svg"/><Relationship Id="rId9" Type="http://schemas.openxmlformats.org/officeDocument/2006/relationships/image" Target="../media/image112.png"/><Relationship Id="rId14" Type="http://schemas.openxmlformats.org/officeDocument/2006/relationships/image" Target="../media/image117.svg"/></Relationships>
</file>

<file path=ppt/slides/_rels/slide41.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124.png"/><Relationship Id="rId18" Type="http://schemas.openxmlformats.org/officeDocument/2006/relationships/image" Target="../media/image121.svg"/><Relationship Id="rId3" Type="http://schemas.openxmlformats.org/officeDocument/2006/relationships/image" Target="../media/image106.png"/><Relationship Id="rId21" Type="http://schemas.openxmlformats.org/officeDocument/2006/relationships/image" Target="../media/image130.png"/><Relationship Id="rId7" Type="http://schemas.openxmlformats.org/officeDocument/2006/relationships/image" Target="../media/image110.png"/><Relationship Id="rId12" Type="http://schemas.openxmlformats.org/officeDocument/2006/relationships/image" Target="../media/image123.svg"/><Relationship Id="rId17" Type="http://schemas.openxmlformats.org/officeDocument/2006/relationships/image" Target="../media/image120.png"/><Relationship Id="rId2" Type="http://schemas.openxmlformats.org/officeDocument/2006/relationships/notesSlide" Target="../notesSlides/notesSlide34.xml"/><Relationship Id="rId16" Type="http://schemas.openxmlformats.org/officeDocument/2006/relationships/image" Target="../media/image127.svg"/><Relationship Id="rId20" Type="http://schemas.openxmlformats.org/officeDocument/2006/relationships/image" Target="../media/image129.svg"/><Relationship Id="rId1" Type="http://schemas.openxmlformats.org/officeDocument/2006/relationships/slideLayout" Target="../slideLayouts/slideLayout1.xml"/><Relationship Id="rId6" Type="http://schemas.openxmlformats.org/officeDocument/2006/relationships/image" Target="../media/image109.svg"/><Relationship Id="rId11" Type="http://schemas.openxmlformats.org/officeDocument/2006/relationships/image" Target="../media/image122.png"/><Relationship Id="rId24" Type="http://schemas.openxmlformats.org/officeDocument/2006/relationships/image" Target="../media/image133.svg"/><Relationship Id="rId5" Type="http://schemas.openxmlformats.org/officeDocument/2006/relationships/image" Target="../media/image108.png"/><Relationship Id="rId15" Type="http://schemas.openxmlformats.org/officeDocument/2006/relationships/image" Target="../media/image126.png"/><Relationship Id="rId23" Type="http://schemas.openxmlformats.org/officeDocument/2006/relationships/image" Target="../media/image132.png"/><Relationship Id="rId10" Type="http://schemas.openxmlformats.org/officeDocument/2006/relationships/image" Target="../media/image113.svg"/><Relationship Id="rId19" Type="http://schemas.openxmlformats.org/officeDocument/2006/relationships/image" Target="../media/image128.png"/><Relationship Id="rId4" Type="http://schemas.openxmlformats.org/officeDocument/2006/relationships/image" Target="../media/image107.svg"/><Relationship Id="rId9" Type="http://schemas.openxmlformats.org/officeDocument/2006/relationships/image" Target="../media/image112.png"/><Relationship Id="rId14" Type="http://schemas.openxmlformats.org/officeDocument/2006/relationships/image" Target="../media/image125.svg"/><Relationship Id="rId22" Type="http://schemas.openxmlformats.org/officeDocument/2006/relationships/image" Target="../media/image131.svg"/></Relationships>
</file>

<file path=ppt/slides/_rels/slide42.xml.rels><?xml version="1.0" encoding="UTF-8" standalone="yes"?>
<Relationships xmlns="http://schemas.openxmlformats.org/package/2006/relationships"><Relationship Id="rId8" Type="http://schemas.openxmlformats.org/officeDocument/2006/relationships/image" Target="../media/image135.svg"/><Relationship Id="rId13" Type="http://schemas.openxmlformats.org/officeDocument/2006/relationships/image" Target="../media/image140.png"/><Relationship Id="rId18" Type="http://schemas.openxmlformats.org/officeDocument/2006/relationships/image" Target="../media/image111.svg"/><Relationship Id="rId3" Type="http://schemas.openxmlformats.org/officeDocument/2006/relationships/image" Target="../media/image106.png"/><Relationship Id="rId21" Type="http://schemas.openxmlformats.org/officeDocument/2006/relationships/hyperlink" Target="https://arxiv.org/abs/1406.2661" TargetMode="External"/><Relationship Id="rId7" Type="http://schemas.openxmlformats.org/officeDocument/2006/relationships/image" Target="../media/image134.png"/><Relationship Id="rId12" Type="http://schemas.openxmlformats.org/officeDocument/2006/relationships/image" Target="../media/image139.svg"/><Relationship Id="rId17" Type="http://schemas.openxmlformats.org/officeDocument/2006/relationships/image" Target="../media/image110.png"/><Relationship Id="rId2" Type="http://schemas.openxmlformats.org/officeDocument/2006/relationships/notesSlide" Target="../notesSlides/notesSlide35.xml"/><Relationship Id="rId16" Type="http://schemas.openxmlformats.org/officeDocument/2006/relationships/image" Target="../media/image143.svg"/><Relationship Id="rId20" Type="http://schemas.openxmlformats.org/officeDocument/2006/relationships/image" Target="../media/image113.svg"/><Relationship Id="rId1" Type="http://schemas.openxmlformats.org/officeDocument/2006/relationships/slideLayout" Target="../slideLayouts/slideLayout1.xml"/><Relationship Id="rId6" Type="http://schemas.openxmlformats.org/officeDocument/2006/relationships/image" Target="../media/image109.svg"/><Relationship Id="rId11" Type="http://schemas.openxmlformats.org/officeDocument/2006/relationships/image" Target="../media/image138.png"/><Relationship Id="rId5" Type="http://schemas.openxmlformats.org/officeDocument/2006/relationships/image" Target="../media/image108.png"/><Relationship Id="rId15" Type="http://schemas.openxmlformats.org/officeDocument/2006/relationships/image" Target="../media/image142.png"/><Relationship Id="rId10" Type="http://schemas.openxmlformats.org/officeDocument/2006/relationships/image" Target="../media/image137.svg"/><Relationship Id="rId19" Type="http://schemas.openxmlformats.org/officeDocument/2006/relationships/image" Target="../media/image112.png"/><Relationship Id="rId4" Type="http://schemas.openxmlformats.org/officeDocument/2006/relationships/image" Target="../media/image107.svg"/><Relationship Id="rId9" Type="http://schemas.openxmlformats.org/officeDocument/2006/relationships/image" Target="../media/image136.png"/><Relationship Id="rId14" Type="http://schemas.openxmlformats.org/officeDocument/2006/relationships/image" Target="../media/image141.svg"/></Relationships>
</file>

<file path=ppt/slides/_rels/slide43.xml.rels><?xml version="1.0" encoding="UTF-8" standalone="yes"?>
<Relationships xmlns="http://schemas.openxmlformats.org/package/2006/relationships"><Relationship Id="rId8" Type="http://schemas.openxmlformats.org/officeDocument/2006/relationships/image" Target="../media/image147.svg"/><Relationship Id="rId13" Type="http://schemas.openxmlformats.org/officeDocument/2006/relationships/image" Target="../media/image81.png"/><Relationship Id="rId3" Type="http://schemas.openxmlformats.org/officeDocument/2006/relationships/slideLayout" Target="../slideLayouts/slideLayout1.xml"/><Relationship Id="rId7" Type="http://schemas.openxmlformats.org/officeDocument/2006/relationships/image" Target="../media/image146.png"/><Relationship Id="rId12" Type="http://schemas.openxmlformats.org/officeDocument/2006/relationships/image" Target="../media/image18.svg"/><Relationship Id="rId2" Type="http://schemas.openxmlformats.org/officeDocument/2006/relationships/tags" Target="../tags/tag3.xml"/><Relationship Id="rId16" Type="http://schemas.openxmlformats.org/officeDocument/2006/relationships/image" Target="../media/image149.svg"/><Relationship Id="rId1" Type="http://schemas.openxmlformats.org/officeDocument/2006/relationships/tags" Target="../tags/tag2.xml"/><Relationship Id="rId6" Type="http://schemas.openxmlformats.org/officeDocument/2006/relationships/image" Target="../media/image145.svg"/><Relationship Id="rId11" Type="http://schemas.openxmlformats.org/officeDocument/2006/relationships/image" Target="../media/image17.png"/><Relationship Id="rId5" Type="http://schemas.openxmlformats.org/officeDocument/2006/relationships/image" Target="../media/image144.png"/><Relationship Id="rId15" Type="http://schemas.openxmlformats.org/officeDocument/2006/relationships/image" Target="../media/image148.png"/><Relationship Id="rId10" Type="http://schemas.openxmlformats.org/officeDocument/2006/relationships/image" Target="../media/image12.svg"/><Relationship Id="rId4" Type="http://schemas.openxmlformats.org/officeDocument/2006/relationships/notesSlide" Target="../notesSlides/notesSlide36.xml"/><Relationship Id="rId9" Type="http://schemas.openxmlformats.org/officeDocument/2006/relationships/image" Target="../media/image11.png"/><Relationship Id="rId14" Type="http://schemas.openxmlformats.org/officeDocument/2006/relationships/image" Target="../media/image82.svg"/></Relationships>
</file>

<file path=ppt/slides/_rels/slide4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hyperlink" Target="https://www.sciencedirect.com/science/article/pii/S0038092X14001042" TargetMode="External"/><Relationship Id="rId3" Type="http://schemas.openxmlformats.org/officeDocument/2006/relationships/image" Target="../media/image150.png"/><Relationship Id="rId7" Type="http://schemas.openxmlformats.org/officeDocument/2006/relationships/image" Target="../media/image11.png"/><Relationship Id="rId12" Type="http://schemas.openxmlformats.org/officeDocument/2006/relationships/hyperlink" Target="http://dx.doi.org/10.3390/jsan9030038" TargetMode="External"/><Relationship Id="rId2" Type="http://schemas.openxmlformats.org/officeDocument/2006/relationships/notesSlide" Target="../notesSlides/notesSlide37.xml"/><Relationship Id="rId16" Type="http://schemas.openxmlformats.org/officeDocument/2006/relationships/hyperlink" Target="https://www.sciencedirect.com/science/article/pii/S0191261515300904" TargetMode="External"/><Relationship Id="rId1" Type="http://schemas.openxmlformats.org/officeDocument/2006/relationships/slideLayout" Target="../slideLayouts/slideLayout1.xml"/><Relationship Id="rId6" Type="http://schemas.openxmlformats.org/officeDocument/2006/relationships/image" Target="../media/image153.svg"/><Relationship Id="rId11" Type="http://schemas.openxmlformats.org/officeDocument/2006/relationships/hyperlink" Target="http://dx.doi.org/10.1109/ACCESS.2018.2866323" TargetMode="External"/><Relationship Id="rId5" Type="http://schemas.openxmlformats.org/officeDocument/2006/relationships/image" Target="../media/image152.png"/><Relationship Id="rId15" Type="http://schemas.openxmlformats.org/officeDocument/2006/relationships/hyperlink" Target="http://dx.doi.org/10.1080/14697688.2015.1004801" TargetMode="External"/><Relationship Id="rId10" Type="http://schemas.openxmlformats.org/officeDocument/2006/relationships/hyperlink" Target="https://theses.hal.science/LAAS-RISC/hal-04797964v1" TargetMode="External"/><Relationship Id="rId4" Type="http://schemas.openxmlformats.org/officeDocument/2006/relationships/image" Target="../media/image151.svg"/><Relationship Id="rId9" Type="http://schemas.openxmlformats.org/officeDocument/2006/relationships/hyperlink" Target="https://ieeexplore.ieee.org/document/9366479" TargetMode="External"/><Relationship Id="rId14" Type="http://schemas.openxmlformats.org/officeDocument/2006/relationships/hyperlink" Target="https://ieeexplore.ieee.org/document/9687770"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57.svg"/><Relationship Id="rId5" Type="http://schemas.openxmlformats.org/officeDocument/2006/relationships/image" Target="../media/image156.png"/><Relationship Id="rId4" Type="http://schemas.openxmlformats.org/officeDocument/2006/relationships/image" Target="../media/image155.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8.png"/><Relationship Id="rId7"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159.svg"/><Relationship Id="rId9" Type="http://schemas.openxmlformats.org/officeDocument/2006/relationships/image" Target="../media/image16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3.svg"/><Relationship Id="rId7" Type="http://schemas.openxmlformats.org/officeDocument/2006/relationships/image" Target="../media/image165.svg"/><Relationship Id="rId2" Type="http://schemas.openxmlformats.org/officeDocument/2006/relationships/image" Target="../media/image162.png"/><Relationship Id="rId1" Type="http://schemas.openxmlformats.org/officeDocument/2006/relationships/slideLayout" Target="../slideLayouts/slideLayout1.xml"/><Relationship Id="rId6" Type="http://schemas.openxmlformats.org/officeDocument/2006/relationships/image" Target="../media/image164.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167.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37.png"/><Relationship Id="rId7" Type="http://schemas.openxmlformats.org/officeDocument/2006/relationships/image" Target="../media/image160.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174.sv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72.svg"/><Relationship Id="rId5" Type="http://schemas.openxmlformats.org/officeDocument/2006/relationships/image" Target="../media/image171.png"/><Relationship Id="rId4" Type="http://schemas.openxmlformats.org/officeDocument/2006/relationships/image" Target="../media/image170.sv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svg"/></Relationships>
</file>

<file path=ppt/slides/_rels/slide5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61.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hyperlink" Target="https://www.nzz.ch/panorama/airtag-stalking-hat-apple-die-gefahr-unterschaetzt-ld.1688765?reduced=true"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20min.ch/story/ich-hatte-panik-bernerin-19-findet-fremden-airtag-unter-ihrem-beifahrersitz-460234987350" TargetMode="External"/><Relationship Id="rId11" Type="http://schemas.openxmlformats.org/officeDocument/2006/relationships/image" Target="../media/image14.svg"/><Relationship Id="rId5" Type="http://schemas.openxmlformats.org/officeDocument/2006/relationships/hyperlink" Target="https://www.statista.com/statistics/750569/worldwide-bluetooth-low-energy-device-market-volume/" TargetMode="External"/><Relationship Id="rId10" Type="http://schemas.openxmlformats.org/officeDocument/2006/relationships/image" Target="../media/image13.png"/><Relationship Id="rId4" Type="http://schemas.openxmlformats.org/officeDocument/2006/relationships/image" Target="../media/image10.svg"/><Relationship Id="rId9" Type="http://schemas.openxmlformats.org/officeDocument/2006/relationships/image" Target="../media/image12.sv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30.svg"/><Relationship Id="rId4" Type="http://schemas.openxmlformats.org/officeDocument/2006/relationships/image" Target="../media/image26.sv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67C848-088C-7A46-A77B-3729FB12C4A9}"/>
              </a:ext>
            </a:extLst>
          </p:cNvPr>
          <p:cNvSpPr/>
          <p:nvPr/>
        </p:nvSpPr>
        <p:spPr>
          <a:xfrm flipV="1">
            <a:off x="0" y="0"/>
            <a:ext cx="12191999" cy="6858000"/>
          </a:xfrm>
          <a:prstGeom prst="rect">
            <a:avLst/>
          </a:prstGeom>
          <a:gradFill>
            <a:gsLst>
              <a:gs pos="0">
                <a:schemeClr val="accent1">
                  <a:lumMod val="60000"/>
                  <a:lumOff val="40000"/>
                </a:schemeClr>
              </a:gs>
              <a:gs pos="46000">
                <a:schemeClr val="accent1">
                  <a:lumMod val="95000"/>
                  <a:lumOff val="5000"/>
                </a:schemeClr>
              </a:gs>
              <a:gs pos="100000">
                <a:schemeClr val="accent1">
                  <a:lumMod val="60000"/>
                </a:schemeClr>
              </a:gs>
            </a:gsLst>
            <a:path path="circle">
              <a:fillToRect l="50000" t="130000" r="50000" b="-3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5" name="タイトル 6">
            <a:extLst>
              <a:ext uri="{FF2B5EF4-FFF2-40B4-BE49-F238E27FC236}">
                <a16:creationId xmlns:a16="http://schemas.microsoft.com/office/drawing/2014/main" id="{DED8588F-8344-3B49-B193-2E4E3D3E282E}"/>
              </a:ext>
            </a:extLst>
          </p:cNvPr>
          <p:cNvSpPr>
            <a:spLocks noGrp="1"/>
          </p:cNvSpPr>
          <p:nvPr>
            <p:ph type="title"/>
          </p:nvPr>
        </p:nvSpPr>
        <p:spPr>
          <a:xfrm>
            <a:off x="1458983" y="2109351"/>
            <a:ext cx="9910423" cy="1308426"/>
          </a:xfrm>
        </p:spPr>
        <p:txBody>
          <a:bodyPr anchor="ctr"/>
          <a:lstStyle/>
          <a:p>
            <a:r>
              <a:rPr lang="en-GB" altLang="ja-JP" sz="4400" dirty="0">
                <a:solidFill>
                  <a:schemeClr val="bg1"/>
                </a:solidFill>
              </a:rPr>
              <a:t>Targeted Synthetic BLE Packet Data Generation Approach</a:t>
            </a:r>
            <a:endParaRPr lang="ja-JP" altLang="en-US" sz="4400">
              <a:solidFill>
                <a:schemeClr val="bg1"/>
              </a:solidFill>
            </a:endParaRPr>
          </a:p>
        </p:txBody>
      </p:sp>
      <p:cxnSp>
        <p:nvCxnSpPr>
          <p:cNvPr id="17" name="直線コネクタ 4">
            <a:extLst>
              <a:ext uri="{FF2B5EF4-FFF2-40B4-BE49-F238E27FC236}">
                <a16:creationId xmlns:a16="http://schemas.microsoft.com/office/drawing/2014/main" id="{E5C034E1-137D-E54E-BAE4-5B6ED645B8D5}"/>
              </a:ext>
            </a:extLst>
          </p:cNvPr>
          <p:cNvCxnSpPr>
            <a:cxnSpLocks/>
          </p:cNvCxnSpPr>
          <p:nvPr/>
        </p:nvCxnSpPr>
        <p:spPr>
          <a:xfrm>
            <a:off x="1298579" y="1997350"/>
            <a:ext cx="0" cy="2174506"/>
          </a:xfrm>
          <a:prstGeom prst="line">
            <a:avLst/>
          </a:prstGeom>
          <a:ln w="254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3" name="タイトル 6">
            <a:extLst>
              <a:ext uri="{FF2B5EF4-FFF2-40B4-BE49-F238E27FC236}">
                <a16:creationId xmlns:a16="http://schemas.microsoft.com/office/drawing/2014/main" id="{D7F0A94E-C2DA-88B1-458F-826711E65478}"/>
              </a:ext>
            </a:extLst>
          </p:cNvPr>
          <p:cNvSpPr txBox="1">
            <a:spLocks/>
          </p:cNvSpPr>
          <p:nvPr/>
        </p:nvSpPr>
        <p:spPr>
          <a:xfrm>
            <a:off x="1458984" y="3429000"/>
            <a:ext cx="6619143" cy="634395"/>
          </a:xfrm>
          <a:prstGeom prst="rect">
            <a:avLst/>
          </a:prstGeom>
        </p:spPr>
        <p:txBody>
          <a:bodyPr vert="horz" wrap="square" lIns="36000" tIns="36000" rIns="36000" bIns="36000" rtlCol="0" anchor="t">
            <a:sp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2000" dirty="0">
                <a:solidFill>
                  <a:srgbClr val="B9E6FD"/>
                </a:solidFill>
                <a:latin typeface="Meiryo" panose="020B0604030504040204" pitchFamily="34" charset="-128"/>
              </a:rPr>
              <a:t>17.03.2025</a:t>
            </a:r>
          </a:p>
          <a:p>
            <a:r>
              <a:rPr lang="en-US" altLang="ja-JP" sz="2000" dirty="0">
                <a:solidFill>
                  <a:srgbClr val="B9E6FD"/>
                </a:solidFill>
                <a:latin typeface="Meiryo" panose="020B0604030504040204" pitchFamily="34" charset="-128"/>
              </a:rPr>
              <a:t>Keisuke Yokota</a:t>
            </a:r>
            <a:endParaRPr lang="ja-JP" altLang="en-US" sz="2000">
              <a:solidFill>
                <a:srgbClr val="B9E6FD"/>
              </a:solidFill>
              <a:latin typeface="Meiryo" panose="020B0604030504040204" pitchFamily="34" charset="-128"/>
            </a:endParaRPr>
          </a:p>
        </p:txBody>
      </p:sp>
      <p:sp>
        <p:nvSpPr>
          <p:cNvPr id="2" name="Slide Number Placeholder 1">
            <a:extLst>
              <a:ext uri="{FF2B5EF4-FFF2-40B4-BE49-F238E27FC236}">
                <a16:creationId xmlns:a16="http://schemas.microsoft.com/office/drawing/2014/main" id="{8A5A1407-FA72-81EB-3E53-BD006E5B734C}"/>
              </a:ext>
            </a:extLst>
          </p:cNvPr>
          <p:cNvSpPr>
            <a:spLocks noGrp="1"/>
          </p:cNvSpPr>
          <p:nvPr>
            <p:ph type="sldNum" sz="quarter" idx="11"/>
          </p:nvPr>
        </p:nvSpPr>
        <p:spPr/>
        <p:txBody>
          <a:bodyPr/>
          <a:lstStyle/>
          <a:p>
            <a:fld id="{CE884680-B901-7B4E-B61D-104198092958}" type="slidenum">
              <a:rPr lang="ja-JP" altLang="en-US" smtClean="0"/>
              <a:pPr/>
              <a:t>1</a:t>
            </a:fld>
            <a:endParaRPr lang="ja-JP" altLang="en-US"/>
          </a:p>
        </p:txBody>
      </p:sp>
    </p:spTree>
    <p:extLst>
      <p:ext uri="{BB962C8B-B14F-4D97-AF65-F5344CB8AC3E}">
        <p14:creationId xmlns:p14="http://schemas.microsoft.com/office/powerpoint/2010/main" val="4135108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8F9DD-3D06-62D8-77A9-6A4B9BA2BC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D3B8F70-0C19-7B3D-B93B-45A90D39600D}"/>
              </a:ext>
            </a:extLst>
          </p:cNvPr>
          <p:cNvSpPr>
            <a:spLocks noGrp="1"/>
          </p:cNvSpPr>
          <p:nvPr>
            <p:ph type="title"/>
          </p:nvPr>
        </p:nvSpPr>
        <p:spPr/>
        <p:txBody>
          <a:bodyPr/>
          <a:lstStyle/>
          <a:p>
            <a:pPr algn="l"/>
            <a:r>
              <a:rPr lang="en-GB" dirty="0"/>
              <a:t>Synthetic Data Generation Pipeline</a:t>
            </a:r>
            <a:endParaRPr lang="ja-JP" altLang="en-US" sz="2400" dirty="0"/>
          </a:p>
        </p:txBody>
      </p:sp>
      <p:sp>
        <p:nvSpPr>
          <p:cNvPr id="49" name="Slide Number Placeholder 48">
            <a:extLst>
              <a:ext uri="{FF2B5EF4-FFF2-40B4-BE49-F238E27FC236}">
                <a16:creationId xmlns:a16="http://schemas.microsoft.com/office/drawing/2014/main" id="{E10CBA00-2929-3F3F-80AB-D0D0BB81D71A}"/>
              </a:ext>
            </a:extLst>
          </p:cNvPr>
          <p:cNvSpPr>
            <a:spLocks noGrp="1"/>
          </p:cNvSpPr>
          <p:nvPr>
            <p:ph type="sldNum" sz="quarter" idx="11"/>
          </p:nvPr>
        </p:nvSpPr>
        <p:spPr/>
        <p:txBody>
          <a:bodyPr/>
          <a:lstStyle/>
          <a:p>
            <a:fld id="{CE884680-B901-7B4E-B61D-104198092958}" type="slidenum">
              <a:rPr lang="ja-JP" altLang="en-US" smtClean="0"/>
              <a:pPr/>
              <a:t>10</a:t>
            </a:fld>
            <a:endParaRPr lang="ja-JP" altLang="en-US"/>
          </a:p>
        </p:txBody>
      </p:sp>
      <p:pic>
        <p:nvPicPr>
          <p:cNvPr id="5" name="Picture 4">
            <a:extLst>
              <a:ext uri="{FF2B5EF4-FFF2-40B4-BE49-F238E27FC236}">
                <a16:creationId xmlns:a16="http://schemas.microsoft.com/office/drawing/2014/main" id="{137AAD79-FA99-2537-A3CA-908471BDC38A}"/>
              </a:ext>
            </a:extLst>
          </p:cNvPr>
          <p:cNvPicPr>
            <a:picLocks noChangeAspect="1"/>
          </p:cNvPicPr>
          <p:nvPr/>
        </p:nvPicPr>
        <p:blipFill>
          <a:blip r:embed="rId3"/>
          <a:stretch>
            <a:fillRect/>
          </a:stretch>
        </p:blipFill>
        <p:spPr>
          <a:xfrm>
            <a:off x="765598" y="1211506"/>
            <a:ext cx="10660805" cy="4917832"/>
          </a:xfrm>
          <a:prstGeom prst="rect">
            <a:avLst/>
          </a:prstGeom>
        </p:spPr>
      </p:pic>
    </p:spTree>
    <p:extLst>
      <p:ext uri="{BB962C8B-B14F-4D97-AF65-F5344CB8AC3E}">
        <p14:creationId xmlns:p14="http://schemas.microsoft.com/office/powerpoint/2010/main" val="1655536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64810-C7BC-BE82-F136-1A34F238277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10DD585-4787-59AE-2BB0-743B72BABC7D}"/>
              </a:ext>
            </a:extLst>
          </p:cNvPr>
          <p:cNvSpPr>
            <a:spLocks noGrp="1"/>
          </p:cNvSpPr>
          <p:nvPr>
            <p:ph type="title"/>
          </p:nvPr>
        </p:nvSpPr>
        <p:spPr>
          <a:xfrm>
            <a:off x="371475" y="372382"/>
            <a:ext cx="11449050" cy="414335"/>
          </a:xfrm>
        </p:spPr>
        <p:txBody>
          <a:bodyPr/>
          <a:lstStyle/>
          <a:p>
            <a:pPr algn="l"/>
            <a:r>
              <a:rPr lang="en-US" altLang="ja-JP" sz="2400" dirty="0"/>
              <a:t>Example of the State Transition</a:t>
            </a:r>
            <a:endParaRPr lang="ja-JP" altLang="en-US" sz="2400" dirty="0"/>
          </a:p>
        </p:txBody>
      </p:sp>
      <p:sp>
        <p:nvSpPr>
          <p:cNvPr id="49" name="Slide Number Placeholder 48">
            <a:extLst>
              <a:ext uri="{FF2B5EF4-FFF2-40B4-BE49-F238E27FC236}">
                <a16:creationId xmlns:a16="http://schemas.microsoft.com/office/drawing/2014/main" id="{5F10ADAB-FB32-94F9-4926-45723C7FF0E6}"/>
              </a:ext>
            </a:extLst>
          </p:cNvPr>
          <p:cNvSpPr>
            <a:spLocks noGrp="1"/>
          </p:cNvSpPr>
          <p:nvPr>
            <p:ph type="sldNum" sz="quarter" idx="11"/>
          </p:nvPr>
        </p:nvSpPr>
        <p:spPr/>
        <p:txBody>
          <a:bodyPr/>
          <a:lstStyle/>
          <a:p>
            <a:fld id="{CE884680-B901-7B4E-B61D-104198092958}" type="slidenum">
              <a:rPr lang="ja-JP" altLang="en-US" smtClean="0"/>
              <a:pPr/>
              <a:t>11</a:t>
            </a:fld>
            <a:endParaRPr lang="ja-JP" altLang="en-US"/>
          </a:p>
        </p:txBody>
      </p:sp>
      <p:cxnSp>
        <p:nvCxnSpPr>
          <p:cNvPr id="5" name="直線コネクタ 14">
            <a:extLst>
              <a:ext uri="{FF2B5EF4-FFF2-40B4-BE49-F238E27FC236}">
                <a16:creationId xmlns:a16="http://schemas.microsoft.com/office/drawing/2014/main" id="{8FD676A7-C230-DFD3-33F5-DB73AD85F33E}"/>
              </a:ext>
            </a:extLst>
          </p:cNvPr>
          <p:cNvCxnSpPr>
            <a:cxnSpLocks/>
          </p:cNvCxnSpPr>
          <p:nvPr/>
        </p:nvCxnSpPr>
        <p:spPr>
          <a:xfrm>
            <a:off x="371478"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 name="テキスト ボックス 5">
            <a:extLst>
              <a:ext uri="{FF2B5EF4-FFF2-40B4-BE49-F238E27FC236}">
                <a16:creationId xmlns:a16="http://schemas.microsoft.com/office/drawing/2014/main" id="{98408FED-4460-7696-1CC8-89AB17102FBA}"/>
              </a:ext>
            </a:extLst>
          </p:cNvPr>
          <p:cNvSpPr txBox="1"/>
          <p:nvPr/>
        </p:nvSpPr>
        <p:spPr>
          <a:xfrm>
            <a:off x="371478" y="1160463"/>
            <a:ext cx="5706183" cy="828675"/>
          </a:xfrm>
          <a:prstGeom prst="rect">
            <a:avLst/>
          </a:prstGeom>
          <a:noFill/>
        </p:spPr>
        <p:txBody>
          <a:bodyPr wrap="none" lIns="73152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r>
              <a:rPr lang="en-US" altLang="ja-JP" dirty="0">
                <a:latin typeface="Meiryo" panose="020B0604030504040204" pitchFamily="34" charset="-128"/>
              </a:rPr>
              <a:t>State Transition Model</a:t>
            </a:r>
            <a:endParaRPr lang="ja-JP" altLang="en-US">
              <a:latin typeface="Meiryo" panose="020B0604030504040204" pitchFamily="34" charset="-128"/>
            </a:endParaRPr>
          </a:p>
        </p:txBody>
      </p:sp>
      <p:pic>
        <p:nvPicPr>
          <p:cNvPr id="8" name="グラフィックス 9" descr="Presentation with pie chart outline">
            <a:extLst>
              <a:ext uri="{FF2B5EF4-FFF2-40B4-BE49-F238E27FC236}">
                <a16:creationId xmlns:a16="http://schemas.microsoft.com/office/drawing/2014/main" id="{15DC9CFB-48E9-E924-B2F3-0C3073763A9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71478" y="1269138"/>
            <a:ext cx="720000" cy="720000"/>
          </a:xfrm>
          <a:prstGeom prst="rect">
            <a:avLst/>
          </a:prstGeom>
        </p:spPr>
      </p:pic>
      <p:cxnSp>
        <p:nvCxnSpPr>
          <p:cNvPr id="51" name="直線コネクタ 14">
            <a:extLst>
              <a:ext uri="{FF2B5EF4-FFF2-40B4-BE49-F238E27FC236}">
                <a16:creationId xmlns:a16="http://schemas.microsoft.com/office/drawing/2014/main" id="{25384C46-C0AE-AB0C-070C-30A4959005E6}"/>
              </a:ext>
            </a:extLst>
          </p:cNvPr>
          <p:cNvCxnSpPr>
            <a:cxnSpLocks/>
          </p:cNvCxnSpPr>
          <p:nvPr/>
        </p:nvCxnSpPr>
        <p:spPr>
          <a:xfrm>
            <a:off x="6193913"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B85302A-D49A-0D56-D7DD-52530B007083}"/>
              </a:ext>
            </a:extLst>
          </p:cNvPr>
          <p:cNvGrpSpPr/>
          <p:nvPr/>
        </p:nvGrpSpPr>
        <p:grpSpPr>
          <a:xfrm>
            <a:off x="6114342" y="1200931"/>
            <a:ext cx="5706183" cy="828675"/>
            <a:chOff x="6114342" y="1200931"/>
            <a:chExt cx="5706183" cy="828675"/>
          </a:xfrm>
        </p:grpSpPr>
        <p:sp>
          <p:nvSpPr>
            <p:cNvPr id="52" name="テキスト ボックス 5">
              <a:extLst>
                <a:ext uri="{FF2B5EF4-FFF2-40B4-BE49-F238E27FC236}">
                  <a16:creationId xmlns:a16="http://schemas.microsoft.com/office/drawing/2014/main" id="{5E83DF66-6FD7-A5FC-7003-435D1B84AE44}"/>
                </a:ext>
              </a:extLst>
            </p:cNvPr>
            <p:cNvSpPr txBox="1"/>
            <p:nvPr/>
          </p:nvSpPr>
          <p:spPr>
            <a:xfrm>
              <a:off x="6114342" y="1200931"/>
              <a:ext cx="5706183" cy="828675"/>
            </a:xfrm>
            <a:prstGeom prst="rect">
              <a:avLst/>
            </a:prstGeom>
            <a:noFill/>
          </p:spPr>
          <p:txBody>
            <a:bodyPr wrap="none" lIns="73152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r>
                <a:rPr lang="en-US" altLang="ja-JP" dirty="0">
                  <a:latin typeface="Meiryo" panose="020B0604030504040204" pitchFamily="34" charset="-128"/>
                </a:rPr>
                <a:t>State Transition Matrix</a:t>
              </a:r>
              <a:endParaRPr lang="ja-JP" altLang="en-US">
                <a:latin typeface="Meiryo" panose="020B0604030504040204" pitchFamily="34" charset="-128"/>
              </a:endParaRPr>
            </a:p>
          </p:txBody>
        </p:sp>
        <p:pic>
          <p:nvPicPr>
            <p:cNvPr id="53" name="グラフィックス 9" descr="Table outline">
              <a:extLst>
                <a:ext uri="{FF2B5EF4-FFF2-40B4-BE49-F238E27FC236}">
                  <a16:creationId xmlns:a16="http://schemas.microsoft.com/office/drawing/2014/main" id="{1BA3739A-88D6-3A7A-ED65-E43944DB0F0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114342" y="1269138"/>
              <a:ext cx="720000" cy="720000"/>
            </a:xfrm>
            <a:prstGeom prst="rect">
              <a:avLst/>
            </a:prstGeom>
          </p:spPr>
        </p:pic>
      </p:grpSp>
      <p:pic>
        <p:nvPicPr>
          <p:cNvPr id="6" name="Picture 5">
            <a:extLst>
              <a:ext uri="{FF2B5EF4-FFF2-40B4-BE49-F238E27FC236}">
                <a16:creationId xmlns:a16="http://schemas.microsoft.com/office/drawing/2014/main" id="{C565DB43-CED2-BADF-1673-89DFD7834590}"/>
              </a:ext>
            </a:extLst>
          </p:cNvPr>
          <p:cNvPicPr>
            <a:picLocks noChangeAspect="1"/>
          </p:cNvPicPr>
          <p:nvPr/>
        </p:nvPicPr>
        <p:blipFill>
          <a:blip r:embed="rId7"/>
          <a:stretch>
            <a:fillRect/>
          </a:stretch>
        </p:blipFill>
        <p:spPr>
          <a:xfrm>
            <a:off x="811080" y="1560977"/>
            <a:ext cx="4826978" cy="5017289"/>
          </a:xfrm>
          <a:prstGeom prst="rect">
            <a:avLst/>
          </a:prstGeom>
        </p:spPr>
      </p:pic>
      <p:grpSp>
        <p:nvGrpSpPr>
          <p:cNvPr id="16" name="Group 15">
            <a:extLst>
              <a:ext uri="{FF2B5EF4-FFF2-40B4-BE49-F238E27FC236}">
                <a16:creationId xmlns:a16="http://schemas.microsoft.com/office/drawing/2014/main" id="{782154E9-3E09-718F-7367-F67A37C57214}"/>
              </a:ext>
            </a:extLst>
          </p:cNvPr>
          <p:cNvGrpSpPr/>
          <p:nvPr/>
        </p:nvGrpSpPr>
        <p:grpSpPr>
          <a:xfrm>
            <a:off x="6275514" y="2928149"/>
            <a:ext cx="5598183" cy="1885013"/>
            <a:chOff x="6275514" y="2928149"/>
            <a:chExt cx="5598183" cy="1885013"/>
          </a:xfrm>
        </p:grpSpPr>
        <p:cxnSp>
          <p:nvCxnSpPr>
            <p:cNvPr id="35" name="Straight Connector 34">
              <a:extLst>
                <a:ext uri="{FF2B5EF4-FFF2-40B4-BE49-F238E27FC236}">
                  <a16:creationId xmlns:a16="http://schemas.microsoft.com/office/drawing/2014/main" id="{88BA64A2-4FA3-03C2-5B64-5514B7CD6469}"/>
                </a:ext>
              </a:extLst>
            </p:cNvPr>
            <p:cNvCxnSpPr>
              <a:cxnSpLocks/>
            </p:cNvCxnSpPr>
            <p:nvPr/>
          </p:nvCxnSpPr>
          <p:spPr>
            <a:xfrm>
              <a:off x="6328686" y="3288204"/>
              <a:ext cx="5545011" cy="0"/>
            </a:xfrm>
            <a:prstGeom prst="line">
              <a:avLst/>
            </a:prstGeom>
            <a:ln w="9525">
              <a:solidFill>
                <a:schemeClr val="tx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8" name="テキスト ボックス 20">
              <a:extLst>
                <a:ext uri="{FF2B5EF4-FFF2-40B4-BE49-F238E27FC236}">
                  <a16:creationId xmlns:a16="http://schemas.microsoft.com/office/drawing/2014/main" id="{CEA87EA3-7948-188A-9353-5860F39B0BF9}"/>
                </a:ext>
              </a:extLst>
            </p:cNvPr>
            <p:cNvSpPr txBox="1"/>
            <p:nvPr/>
          </p:nvSpPr>
          <p:spPr>
            <a:xfrm>
              <a:off x="9146456" y="2928149"/>
              <a:ext cx="1224000" cy="348324"/>
            </a:xfrm>
            <a:prstGeom prst="rect">
              <a:avLst/>
            </a:prstGeom>
            <a:noFill/>
          </p:spPr>
          <p:txBody>
            <a:bodyPr wrap="none" lIns="36000" tIns="36000" rIns="36000" bIns="36000" rtlCol="0" anchor="ctr">
              <a:noAutofit/>
            </a:bodyPr>
            <a:lstStyle/>
            <a:p>
              <a:pPr algn="ctr">
                <a:buClr>
                  <a:schemeClr val="accent1"/>
                </a:buClr>
              </a:pPr>
              <a:r>
                <a:rPr kumimoji="1" lang="en-US" altLang="ja-JP" dirty="0">
                  <a:solidFill>
                    <a:schemeClr val="tx1">
                      <a:lumMod val="75000"/>
                    </a:schemeClr>
                  </a:solidFill>
                  <a:latin typeface="Meiryo" panose="020B0604030504040204" pitchFamily="34" charset="-128"/>
                  <a:ea typeface="Meiryo" panose="020B0604030504040204" pitchFamily="34" charset="-128"/>
                </a:rPr>
                <a:t>CH 38</a:t>
              </a:r>
              <a:endParaRPr kumimoji="1" lang="ja-JP" altLang="en-US" sz="1400" dirty="0">
                <a:solidFill>
                  <a:schemeClr val="tx1">
                    <a:lumMod val="75000"/>
                  </a:schemeClr>
                </a:solidFill>
                <a:latin typeface="Meiryo" panose="020B0604030504040204" pitchFamily="34" charset="-128"/>
                <a:ea typeface="Meiryo" panose="020B0604030504040204" pitchFamily="34" charset="-128"/>
              </a:endParaRPr>
            </a:p>
          </p:txBody>
        </p:sp>
        <p:sp>
          <p:nvSpPr>
            <p:cNvPr id="41" name="テキスト ボックス 20">
              <a:extLst>
                <a:ext uri="{FF2B5EF4-FFF2-40B4-BE49-F238E27FC236}">
                  <a16:creationId xmlns:a16="http://schemas.microsoft.com/office/drawing/2014/main" id="{0B98E5AA-1683-B58F-4450-7E116017C8CA}"/>
                </a:ext>
              </a:extLst>
            </p:cNvPr>
            <p:cNvSpPr txBox="1"/>
            <p:nvPr/>
          </p:nvSpPr>
          <p:spPr>
            <a:xfrm>
              <a:off x="10635927" y="2928149"/>
              <a:ext cx="1224000" cy="348324"/>
            </a:xfrm>
            <a:prstGeom prst="rect">
              <a:avLst/>
            </a:prstGeom>
            <a:noFill/>
          </p:spPr>
          <p:txBody>
            <a:bodyPr wrap="none" lIns="36000" tIns="36000" rIns="36000" bIns="36000" rtlCol="0" anchor="ctr">
              <a:noAutofit/>
            </a:bodyPr>
            <a:lstStyle/>
            <a:p>
              <a:pPr algn="ctr">
                <a:buClr>
                  <a:schemeClr val="accent1"/>
                </a:buClr>
              </a:pPr>
              <a:r>
                <a:rPr kumimoji="1" lang="en-US" altLang="ja-JP" dirty="0">
                  <a:solidFill>
                    <a:schemeClr val="tx1">
                      <a:lumMod val="75000"/>
                    </a:schemeClr>
                  </a:solidFill>
                  <a:latin typeface="Meiryo" panose="020B0604030504040204" pitchFamily="34" charset="-128"/>
                  <a:ea typeface="Meiryo" panose="020B0604030504040204" pitchFamily="34" charset="-128"/>
                </a:rPr>
                <a:t>CH 37</a:t>
              </a:r>
              <a:endParaRPr kumimoji="1" lang="ja-JP" altLang="en-US" sz="1400" dirty="0">
                <a:solidFill>
                  <a:schemeClr val="tx1">
                    <a:lumMod val="75000"/>
                  </a:schemeClr>
                </a:solidFill>
                <a:latin typeface="Meiryo" panose="020B0604030504040204" pitchFamily="34" charset="-128"/>
                <a:ea typeface="Meiryo" panose="020B0604030504040204" pitchFamily="34" charset="-128"/>
              </a:endParaRPr>
            </a:p>
          </p:txBody>
        </p:sp>
        <p:sp>
          <p:nvSpPr>
            <p:cNvPr id="44" name="テキスト ボックス 20">
              <a:extLst>
                <a:ext uri="{FF2B5EF4-FFF2-40B4-BE49-F238E27FC236}">
                  <a16:creationId xmlns:a16="http://schemas.microsoft.com/office/drawing/2014/main" id="{A5EC10D5-A879-8B72-1BD9-3BE628502BCD}"/>
                </a:ext>
              </a:extLst>
            </p:cNvPr>
            <p:cNvSpPr txBox="1"/>
            <p:nvPr/>
          </p:nvSpPr>
          <p:spPr>
            <a:xfrm>
              <a:off x="7656985" y="2928149"/>
              <a:ext cx="1224000" cy="348324"/>
            </a:xfrm>
            <a:prstGeom prst="rect">
              <a:avLst/>
            </a:prstGeom>
            <a:noFill/>
          </p:spPr>
          <p:txBody>
            <a:bodyPr wrap="none" lIns="36000" tIns="36000" rIns="36000" bIns="36000" rtlCol="0" anchor="ctr">
              <a:noAutofit/>
            </a:bodyPr>
            <a:lstStyle/>
            <a:p>
              <a:pPr algn="ctr">
                <a:buClr>
                  <a:schemeClr val="accent1"/>
                </a:buClr>
              </a:pPr>
              <a:r>
                <a:rPr kumimoji="1" lang="en-US" altLang="ja-JP" dirty="0">
                  <a:solidFill>
                    <a:schemeClr val="tx1">
                      <a:lumMod val="75000"/>
                    </a:schemeClr>
                  </a:solidFill>
                  <a:latin typeface="Meiryo" panose="020B0604030504040204" pitchFamily="34" charset="-128"/>
                  <a:ea typeface="Meiryo" panose="020B0604030504040204" pitchFamily="34" charset="-128"/>
                </a:rPr>
                <a:t>CH 39</a:t>
              </a:r>
              <a:endParaRPr kumimoji="1" lang="ja-JP" altLang="en-US" sz="1400" dirty="0">
                <a:solidFill>
                  <a:schemeClr val="tx1">
                    <a:lumMod val="75000"/>
                  </a:schemeClr>
                </a:solidFill>
                <a:latin typeface="Meiryo" panose="020B0604030504040204" pitchFamily="34" charset="-128"/>
                <a:ea typeface="Meiryo" panose="020B0604030504040204" pitchFamily="34" charset="-128"/>
              </a:endParaRPr>
            </a:p>
          </p:txBody>
        </p:sp>
        <p:grpSp>
          <p:nvGrpSpPr>
            <p:cNvPr id="13" name="Group 12">
              <a:extLst>
                <a:ext uri="{FF2B5EF4-FFF2-40B4-BE49-F238E27FC236}">
                  <a16:creationId xmlns:a16="http://schemas.microsoft.com/office/drawing/2014/main" id="{CEC64F64-B543-333C-4E53-6187B267E92C}"/>
                </a:ext>
              </a:extLst>
            </p:cNvPr>
            <p:cNvGrpSpPr/>
            <p:nvPr/>
          </p:nvGrpSpPr>
          <p:grpSpPr>
            <a:xfrm>
              <a:off x="6275514" y="3435259"/>
              <a:ext cx="5584413" cy="312246"/>
              <a:chOff x="6275514" y="3411386"/>
              <a:chExt cx="5584413" cy="312246"/>
            </a:xfrm>
          </p:grpSpPr>
          <p:sp>
            <p:nvSpPr>
              <p:cNvPr id="31" name="テキスト ボックス 20">
                <a:extLst>
                  <a:ext uri="{FF2B5EF4-FFF2-40B4-BE49-F238E27FC236}">
                    <a16:creationId xmlns:a16="http://schemas.microsoft.com/office/drawing/2014/main" id="{BA44AB95-71DF-32D2-A9A4-7BBE9F7730A1}"/>
                  </a:ext>
                </a:extLst>
              </p:cNvPr>
              <p:cNvSpPr txBox="1"/>
              <p:nvPr/>
            </p:nvSpPr>
            <p:spPr>
              <a:xfrm>
                <a:off x="6275514" y="3411386"/>
                <a:ext cx="1224000" cy="312246"/>
              </a:xfrm>
              <a:prstGeom prst="rect">
                <a:avLst/>
              </a:prstGeom>
              <a:noFill/>
            </p:spPr>
            <p:txBody>
              <a:bodyPr wrap="none" lIns="36000" tIns="36000" rIns="36000" bIns="36000" rtlCol="0" anchor="ctr">
                <a:noAutofit/>
              </a:bodyPr>
              <a:lstStyle/>
              <a:p>
                <a:pPr algn="ctr">
                  <a:buClr>
                    <a:schemeClr val="accent1"/>
                  </a:buClr>
                </a:pPr>
                <a:r>
                  <a:rPr kumimoji="1" lang="en-US" altLang="ja-JP" dirty="0">
                    <a:solidFill>
                      <a:schemeClr val="tx1">
                        <a:lumMod val="75000"/>
                      </a:schemeClr>
                    </a:solidFill>
                    <a:latin typeface="Meiryo" panose="020B0604030504040204" pitchFamily="34" charset="-128"/>
                    <a:ea typeface="Meiryo" panose="020B0604030504040204" pitchFamily="34" charset="-128"/>
                  </a:rPr>
                  <a:t>CH 39</a:t>
                </a:r>
                <a:endParaRPr kumimoji="1" lang="ja-JP" altLang="en-US" sz="1400" dirty="0">
                  <a:solidFill>
                    <a:schemeClr val="tx1">
                      <a:lumMod val="75000"/>
                    </a:schemeClr>
                  </a:solidFill>
                  <a:latin typeface="Meiryo" panose="020B0604030504040204" pitchFamily="34" charset="-128"/>
                  <a:ea typeface="Meiryo" panose="020B0604030504040204" pitchFamily="34" charset="-128"/>
                </a:endParaRPr>
              </a:p>
            </p:txBody>
          </p:sp>
          <p:sp>
            <p:nvSpPr>
              <p:cNvPr id="56" name="テキスト ボックス 20">
                <a:extLst>
                  <a:ext uri="{FF2B5EF4-FFF2-40B4-BE49-F238E27FC236}">
                    <a16:creationId xmlns:a16="http://schemas.microsoft.com/office/drawing/2014/main" id="{9A4DF4D5-CBC3-B2CA-614E-B096E501E53F}"/>
                  </a:ext>
                </a:extLst>
              </p:cNvPr>
              <p:cNvSpPr txBox="1"/>
              <p:nvPr/>
            </p:nvSpPr>
            <p:spPr>
              <a:xfrm>
                <a:off x="7728985" y="3411386"/>
                <a:ext cx="1224000" cy="312246"/>
              </a:xfrm>
              <a:prstGeom prst="rect">
                <a:avLst/>
              </a:prstGeom>
              <a:noFill/>
            </p:spPr>
            <p:txBody>
              <a:bodyPr wrap="none" lIns="36000" tIns="36000" rIns="36000" bIns="36000" rtlCol="0" anchor="ctr">
                <a:noAutofit/>
              </a:bodyPr>
              <a:lstStyle/>
              <a:p>
                <a:pPr algn="ctr"/>
                <a:r>
                  <a:rPr lang="en-US" sz="1600" dirty="0">
                    <a:latin typeface="Meiryo" panose="020B0604030504040204" pitchFamily="34" charset="-128"/>
                    <a:ea typeface="Meiryo" panose="020B0604030504040204" pitchFamily="34" charset="-128"/>
                  </a:rPr>
                  <a:t>0.000000</a:t>
                </a:r>
              </a:p>
            </p:txBody>
          </p:sp>
          <p:sp>
            <p:nvSpPr>
              <p:cNvPr id="58" name="テキスト ボックス 20">
                <a:extLst>
                  <a:ext uri="{FF2B5EF4-FFF2-40B4-BE49-F238E27FC236}">
                    <a16:creationId xmlns:a16="http://schemas.microsoft.com/office/drawing/2014/main" id="{10E5124C-0F02-1668-AB14-BF91D98D5C04}"/>
                  </a:ext>
                </a:extLst>
              </p:cNvPr>
              <p:cNvSpPr txBox="1"/>
              <p:nvPr/>
            </p:nvSpPr>
            <p:spPr>
              <a:xfrm>
                <a:off x="9182456" y="3411386"/>
                <a:ext cx="1224000" cy="312246"/>
              </a:xfrm>
              <a:prstGeom prst="rect">
                <a:avLst/>
              </a:prstGeom>
              <a:noFill/>
            </p:spPr>
            <p:txBody>
              <a:bodyPr wrap="none" lIns="36000" tIns="36000" rIns="36000" bIns="36000" rtlCol="0" anchor="ctr">
                <a:noAutofit/>
              </a:bodyPr>
              <a:lstStyle/>
              <a:p>
                <a:pPr algn="ctr"/>
                <a:r>
                  <a:rPr lang="en-US" sz="1600" dirty="0">
                    <a:latin typeface="Meiryo" panose="020B0604030504040204" pitchFamily="34" charset="-128"/>
                    <a:ea typeface="Meiryo" panose="020B0604030504040204" pitchFamily="34" charset="-128"/>
                  </a:rPr>
                  <a:t>0.000419</a:t>
                </a:r>
              </a:p>
            </p:txBody>
          </p:sp>
          <p:sp>
            <p:nvSpPr>
              <p:cNvPr id="60" name="テキスト ボックス 20">
                <a:extLst>
                  <a:ext uri="{FF2B5EF4-FFF2-40B4-BE49-F238E27FC236}">
                    <a16:creationId xmlns:a16="http://schemas.microsoft.com/office/drawing/2014/main" id="{EDC81FAB-C288-0012-A12A-3A7C2A3B3EC0}"/>
                  </a:ext>
                </a:extLst>
              </p:cNvPr>
              <p:cNvSpPr txBox="1"/>
              <p:nvPr/>
            </p:nvSpPr>
            <p:spPr>
              <a:xfrm>
                <a:off x="10635927" y="3411386"/>
                <a:ext cx="1224000" cy="312246"/>
              </a:xfrm>
              <a:prstGeom prst="rect">
                <a:avLst/>
              </a:prstGeom>
              <a:noFill/>
            </p:spPr>
            <p:txBody>
              <a:bodyPr wrap="none" lIns="36000" tIns="36000" rIns="36000" bIns="36000" rtlCol="0" anchor="ctr">
                <a:noAutofit/>
              </a:bodyPr>
              <a:lstStyle/>
              <a:p>
                <a:pPr algn="ctr">
                  <a:buClr>
                    <a:schemeClr val="accent1"/>
                  </a:buClr>
                </a:pPr>
                <a:r>
                  <a:rPr lang="en-US" sz="1600" dirty="0">
                    <a:latin typeface="Meiryo" panose="020B0604030504040204" pitchFamily="34" charset="-128"/>
                    <a:ea typeface="Meiryo" panose="020B0604030504040204" pitchFamily="34" charset="-128"/>
                  </a:rPr>
                  <a:t>0.999581</a:t>
                </a:r>
              </a:p>
            </p:txBody>
          </p:sp>
        </p:grpSp>
        <p:grpSp>
          <p:nvGrpSpPr>
            <p:cNvPr id="14" name="Group 13">
              <a:extLst>
                <a:ext uri="{FF2B5EF4-FFF2-40B4-BE49-F238E27FC236}">
                  <a16:creationId xmlns:a16="http://schemas.microsoft.com/office/drawing/2014/main" id="{AE6FFF6B-268F-B9AF-D8D0-432A7C049557}"/>
                </a:ext>
              </a:extLst>
            </p:cNvPr>
            <p:cNvGrpSpPr/>
            <p:nvPr/>
          </p:nvGrpSpPr>
          <p:grpSpPr>
            <a:xfrm>
              <a:off x="6275514" y="3894560"/>
              <a:ext cx="5584413" cy="312246"/>
              <a:chOff x="6275514" y="3804813"/>
              <a:chExt cx="5584413" cy="312246"/>
            </a:xfrm>
          </p:grpSpPr>
          <p:sp>
            <p:nvSpPr>
              <p:cNvPr id="55" name="テキスト ボックス 20">
                <a:extLst>
                  <a:ext uri="{FF2B5EF4-FFF2-40B4-BE49-F238E27FC236}">
                    <a16:creationId xmlns:a16="http://schemas.microsoft.com/office/drawing/2014/main" id="{D51ED2AC-EAFB-B61B-D4E2-D2D01432CA57}"/>
                  </a:ext>
                </a:extLst>
              </p:cNvPr>
              <p:cNvSpPr txBox="1"/>
              <p:nvPr/>
            </p:nvSpPr>
            <p:spPr>
              <a:xfrm>
                <a:off x="6275514" y="3804813"/>
                <a:ext cx="1224000" cy="312246"/>
              </a:xfrm>
              <a:prstGeom prst="rect">
                <a:avLst/>
              </a:prstGeom>
              <a:noFill/>
            </p:spPr>
            <p:txBody>
              <a:bodyPr wrap="none" lIns="36000" tIns="36000" rIns="36000" bIns="36000" rtlCol="0" anchor="ctr">
                <a:noAutofit/>
              </a:bodyPr>
              <a:lstStyle/>
              <a:p>
                <a:pPr algn="ctr">
                  <a:buClr>
                    <a:schemeClr val="accent1"/>
                  </a:buClr>
                </a:pPr>
                <a:r>
                  <a:rPr kumimoji="1" lang="en-US" altLang="ja-JP" dirty="0">
                    <a:solidFill>
                      <a:schemeClr val="tx1">
                        <a:lumMod val="75000"/>
                      </a:schemeClr>
                    </a:solidFill>
                    <a:latin typeface="Meiryo" panose="020B0604030504040204" pitchFamily="34" charset="-128"/>
                    <a:ea typeface="Meiryo" panose="020B0604030504040204" pitchFamily="34" charset="-128"/>
                  </a:rPr>
                  <a:t>CH 38</a:t>
                </a:r>
                <a:endParaRPr kumimoji="1" lang="ja-JP" altLang="en-US" sz="1400" dirty="0">
                  <a:solidFill>
                    <a:schemeClr val="tx1">
                      <a:lumMod val="75000"/>
                    </a:schemeClr>
                  </a:solidFill>
                  <a:latin typeface="Meiryo" panose="020B0604030504040204" pitchFamily="34" charset="-128"/>
                  <a:ea typeface="Meiryo" panose="020B0604030504040204" pitchFamily="34" charset="-128"/>
                </a:endParaRPr>
              </a:p>
            </p:txBody>
          </p:sp>
          <p:sp>
            <p:nvSpPr>
              <p:cNvPr id="57" name="テキスト ボックス 20">
                <a:extLst>
                  <a:ext uri="{FF2B5EF4-FFF2-40B4-BE49-F238E27FC236}">
                    <a16:creationId xmlns:a16="http://schemas.microsoft.com/office/drawing/2014/main" id="{A03E1EA8-38C4-DBF8-BD56-5F1A76A13AAE}"/>
                  </a:ext>
                </a:extLst>
              </p:cNvPr>
              <p:cNvSpPr txBox="1"/>
              <p:nvPr/>
            </p:nvSpPr>
            <p:spPr>
              <a:xfrm>
                <a:off x="7728985" y="3804813"/>
                <a:ext cx="1224000" cy="312246"/>
              </a:xfrm>
              <a:prstGeom prst="rect">
                <a:avLst/>
              </a:prstGeom>
              <a:noFill/>
            </p:spPr>
            <p:txBody>
              <a:bodyPr wrap="none" lIns="36000" tIns="36000" rIns="36000" bIns="36000" rtlCol="0" anchor="ctr">
                <a:noAutofit/>
              </a:bodyPr>
              <a:lstStyle/>
              <a:p>
                <a:pPr algn="ctr"/>
                <a:r>
                  <a:rPr lang="en-US" sz="1600" dirty="0">
                    <a:latin typeface="Meiryo" panose="020B0604030504040204" pitchFamily="34" charset="-128"/>
                    <a:ea typeface="Meiryo" panose="020B0604030504040204" pitchFamily="34" charset="-128"/>
                  </a:rPr>
                  <a:t>0.333054</a:t>
                </a:r>
              </a:p>
            </p:txBody>
          </p:sp>
          <p:sp>
            <p:nvSpPr>
              <p:cNvPr id="59" name="テキスト ボックス 20">
                <a:extLst>
                  <a:ext uri="{FF2B5EF4-FFF2-40B4-BE49-F238E27FC236}">
                    <a16:creationId xmlns:a16="http://schemas.microsoft.com/office/drawing/2014/main" id="{BF044294-D69C-27FF-7EE2-C1FECF39C52A}"/>
                  </a:ext>
                </a:extLst>
              </p:cNvPr>
              <p:cNvSpPr txBox="1"/>
              <p:nvPr/>
            </p:nvSpPr>
            <p:spPr>
              <a:xfrm>
                <a:off x="9182456" y="3804813"/>
                <a:ext cx="1224000" cy="312246"/>
              </a:xfrm>
              <a:prstGeom prst="rect">
                <a:avLst/>
              </a:prstGeom>
              <a:noFill/>
            </p:spPr>
            <p:txBody>
              <a:bodyPr wrap="none" lIns="36000" tIns="36000" rIns="36000" bIns="36000" rtlCol="0" anchor="ctr">
                <a:noAutofit/>
              </a:bodyPr>
              <a:lstStyle/>
              <a:p>
                <a:pPr algn="ctr"/>
                <a:r>
                  <a:rPr lang="en-US" sz="1600" dirty="0">
                    <a:latin typeface="Meiryo" panose="020B0604030504040204" pitchFamily="34" charset="-128"/>
                    <a:ea typeface="Meiryo" panose="020B0604030504040204" pitchFamily="34" charset="-128"/>
                  </a:rPr>
                  <a:t>0.001398</a:t>
                </a:r>
              </a:p>
            </p:txBody>
          </p:sp>
          <p:sp>
            <p:nvSpPr>
              <p:cNvPr id="61" name="テキスト ボックス 20">
                <a:extLst>
                  <a:ext uri="{FF2B5EF4-FFF2-40B4-BE49-F238E27FC236}">
                    <a16:creationId xmlns:a16="http://schemas.microsoft.com/office/drawing/2014/main" id="{2DC484CA-A078-AE07-73CF-7517EE23B79F}"/>
                  </a:ext>
                </a:extLst>
              </p:cNvPr>
              <p:cNvSpPr txBox="1"/>
              <p:nvPr/>
            </p:nvSpPr>
            <p:spPr>
              <a:xfrm>
                <a:off x="10635927" y="3804813"/>
                <a:ext cx="1224000" cy="312246"/>
              </a:xfrm>
              <a:prstGeom prst="rect">
                <a:avLst/>
              </a:prstGeom>
              <a:noFill/>
            </p:spPr>
            <p:txBody>
              <a:bodyPr wrap="none" lIns="36000" tIns="36000" rIns="36000" bIns="36000" rtlCol="0" anchor="ctr">
                <a:noAutofit/>
              </a:bodyPr>
              <a:lstStyle/>
              <a:p>
                <a:pPr algn="ctr"/>
                <a:r>
                  <a:rPr lang="en-US" sz="1600" dirty="0">
                    <a:latin typeface="Meiryo" panose="020B0604030504040204" pitchFamily="34" charset="-128"/>
                    <a:ea typeface="Meiryo" panose="020B0604030504040204" pitchFamily="34" charset="-128"/>
                  </a:rPr>
                  <a:t>0.665549</a:t>
                </a:r>
              </a:p>
            </p:txBody>
          </p:sp>
        </p:grpSp>
        <p:cxnSp>
          <p:nvCxnSpPr>
            <p:cNvPr id="69" name="Straight Connector 68">
              <a:extLst>
                <a:ext uri="{FF2B5EF4-FFF2-40B4-BE49-F238E27FC236}">
                  <a16:creationId xmlns:a16="http://schemas.microsoft.com/office/drawing/2014/main" id="{299D5144-C9C8-382C-A6F9-8D4A93FB7D9D}"/>
                </a:ext>
              </a:extLst>
            </p:cNvPr>
            <p:cNvCxnSpPr>
              <a:cxnSpLocks/>
            </p:cNvCxnSpPr>
            <p:nvPr/>
          </p:nvCxnSpPr>
          <p:spPr>
            <a:xfrm>
              <a:off x="6328686" y="4813162"/>
              <a:ext cx="5545011" cy="0"/>
            </a:xfrm>
            <a:prstGeom prst="line">
              <a:avLst/>
            </a:prstGeom>
            <a:ln w="9525">
              <a:solidFill>
                <a:schemeClr val="tx1">
                  <a:lumMod val="7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B1E4243-DC13-CC0A-726A-F9BF33D987E5}"/>
                </a:ext>
              </a:extLst>
            </p:cNvPr>
            <p:cNvGrpSpPr/>
            <p:nvPr/>
          </p:nvGrpSpPr>
          <p:grpSpPr>
            <a:xfrm>
              <a:off x="6275514" y="4353861"/>
              <a:ext cx="5584413" cy="312246"/>
              <a:chOff x="6275514" y="4299956"/>
              <a:chExt cx="5584413" cy="312246"/>
            </a:xfrm>
          </p:grpSpPr>
          <p:sp>
            <p:nvSpPr>
              <p:cNvPr id="9" name="テキスト ボックス 20">
                <a:extLst>
                  <a:ext uri="{FF2B5EF4-FFF2-40B4-BE49-F238E27FC236}">
                    <a16:creationId xmlns:a16="http://schemas.microsoft.com/office/drawing/2014/main" id="{93CFFEF7-A39F-0B5D-6F29-B4625FCC280E}"/>
                  </a:ext>
                </a:extLst>
              </p:cNvPr>
              <p:cNvSpPr txBox="1"/>
              <p:nvPr/>
            </p:nvSpPr>
            <p:spPr>
              <a:xfrm>
                <a:off x="6275514" y="4299956"/>
                <a:ext cx="1224000" cy="312246"/>
              </a:xfrm>
              <a:prstGeom prst="rect">
                <a:avLst/>
              </a:prstGeom>
              <a:noFill/>
            </p:spPr>
            <p:txBody>
              <a:bodyPr wrap="none" lIns="36000" tIns="36000" rIns="36000" bIns="36000" rtlCol="0" anchor="ctr">
                <a:noAutofit/>
              </a:bodyPr>
              <a:lstStyle/>
              <a:p>
                <a:pPr algn="ctr">
                  <a:buClr>
                    <a:schemeClr val="accent1"/>
                  </a:buClr>
                </a:pPr>
                <a:r>
                  <a:rPr kumimoji="1" lang="en-US" altLang="ja-JP" dirty="0">
                    <a:solidFill>
                      <a:schemeClr val="tx1">
                        <a:lumMod val="75000"/>
                      </a:schemeClr>
                    </a:solidFill>
                    <a:latin typeface="Meiryo" panose="020B0604030504040204" pitchFamily="34" charset="-128"/>
                    <a:ea typeface="Meiryo" panose="020B0604030504040204" pitchFamily="34" charset="-128"/>
                  </a:rPr>
                  <a:t>CH 37</a:t>
                </a:r>
                <a:endParaRPr kumimoji="1" lang="ja-JP" altLang="en-US" sz="1400" dirty="0">
                  <a:solidFill>
                    <a:schemeClr val="tx1">
                      <a:lumMod val="75000"/>
                    </a:schemeClr>
                  </a:solidFill>
                  <a:latin typeface="Meiryo" panose="020B0604030504040204" pitchFamily="34" charset="-128"/>
                  <a:ea typeface="Meiryo" panose="020B0604030504040204" pitchFamily="34" charset="-128"/>
                </a:endParaRPr>
              </a:p>
            </p:txBody>
          </p:sp>
          <p:sp>
            <p:nvSpPr>
              <p:cNvPr id="10" name="テキスト ボックス 20">
                <a:extLst>
                  <a:ext uri="{FF2B5EF4-FFF2-40B4-BE49-F238E27FC236}">
                    <a16:creationId xmlns:a16="http://schemas.microsoft.com/office/drawing/2014/main" id="{D5250284-663B-D636-D906-F1EAA6D33CA3}"/>
                  </a:ext>
                </a:extLst>
              </p:cNvPr>
              <p:cNvSpPr txBox="1"/>
              <p:nvPr/>
            </p:nvSpPr>
            <p:spPr>
              <a:xfrm>
                <a:off x="7728985" y="4299956"/>
                <a:ext cx="1224000" cy="312246"/>
              </a:xfrm>
              <a:prstGeom prst="rect">
                <a:avLst/>
              </a:prstGeom>
              <a:noFill/>
            </p:spPr>
            <p:txBody>
              <a:bodyPr wrap="none" lIns="36000" tIns="36000" rIns="36000" bIns="36000" rtlCol="0" anchor="ctr">
                <a:noAutofit/>
              </a:bodyPr>
              <a:lstStyle/>
              <a:p>
                <a:pPr algn="ctr"/>
                <a:r>
                  <a:rPr lang="en-US" sz="1600" dirty="0">
                    <a:latin typeface="Meiryo" panose="020B0604030504040204" pitchFamily="34" charset="-128"/>
                    <a:ea typeface="Meiryo" panose="020B0604030504040204" pitchFamily="34" charset="-128"/>
                  </a:rPr>
                  <a:t>0.000069</a:t>
                </a:r>
              </a:p>
            </p:txBody>
          </p:sp>
          <p:sp>
            <p:nvSpPr>
              <p:cNvPr id="11" name="テキスト ボックス 20">
                <a:extLst>
                  <a:ext uri="{FF2B5EF4-FFF2-40B4-BE49-F238E27FC236}">
                    <a16:creationId xmlns:a16="http://schemas.microsoft.com/office/drawing/2014/main" id="{17A4D6F4-F070-6234-A133-0BD9021FE6BE}"/>
                  </a:ext>
                </a:extLst>
              </p:cNvPr>
              <p:cNvSpPr txBox="1"/>
              <p:nvPr/>
            </p:nvSpPr>
            <p:spPr>
              <a:xfrm>
                <a:off x="9182456" y="4299956"/>
                <a:ext cx="1224000" cy="312246"/>
              </a:xfrm>
              <a:prstGeom prst="rect">
                <a:avLst/>
              </a:prstGeom>
              <a:noFill/>
            </p:spPr>
            <p:txBody>
              <a:bodyPr wrap="none" lIns="36000" tIns="36000" rIns="36000" bIns="36000" rtlCol="0" anchor="ctr">
                <a:noAutofit/>
              </a:bodyPr>
              <a:lstStyle/>
              <a:p>
                <a:pPr algn="ctr"/>
                <a:r>
                  <a:rPr lang="en-US" sz="1600" dirty="0">
                    <a:latin typeface="Meiryo" panose="020B0604030504040204" pitchFamily="34" charset="-128"/>
                    <a:ea typeface="Meiryo" panose="020B0604030504040204" pitchFamily="34" charset="-128"/>
                  </a:rPr>
                  <a:t>0.492758</a:t>
                </a:r>
              </a:p>
            </p:txBody>
          </p:sp>
          <p:sp>
            <p:nvSpPr>
              <p:cNvPr id="12" name="テキスト ボックス 20">
                <a:extLst>
                  <a:ext uri="{FF2B5EF4-FFF2-40B4-BE49-F238E27FC236}">
                    <a16:creationId xmlns:a16="http://schemas.microsoft.com/office/drawing/2014/main" id="{25D29E03-16AA-062B-60F9-95CC909D3454}"/>
                  </a:ext>
                </a:extLst>
              </p:cNvPr>
              <p:cNvSpPr txBox="1"/>
              <p:nvPr/>
            </p:nvSpPr>
            <p:spPr>
              <a:xfrm>
                <a:off x="10635927" y="4299956"/>
                <a:ext cx="1224000" cy="312246"/>
              </a:xfrm>
              <a:prstGeom prst="rect">
                <a:avLst/>
              </a:prstGeom>
              <a:noFill/>
            </p:spPr>
            <p:txBody>
              <a:bodyPr wrap="none" lIns="36000" tIns="36000" rIns="36000" bIns="36000" rtlCol="0" anchor="ctr">
                <a:noAutofit/>
              </a:bodyPr>
              <a:lstStyle/>
              <a:p>
                <a:pPr algn="ctr"/>
                <a:r>
                  <a:rPr lang="en-US" sz="1600" dirty="0">
                    <a:latin typeface="Meiryo" panose="020B0604030504040204" pitchFamily="34" charset="-128"/>
                    <a:ea typeface="Meiryo" panose="020B0604030504040204" pitchFamily="34" charset="-128"/>
                  </a:rPr>
                  <a:t>0.507173</a:t>
                </a:r>
              </a:p>
            </p:txBody>
          </p:sp>
        </p:grpSp>
      </p:grpSp>
    </p:spTree>
    <p:extLst>
      <p:ext uri="{BB962C8B-B14F-4D97-AF65-F5344CB8AC3E}">
        <p14:creationId xmlns:p14="http://schemas.microsoft.com/office/powerpoint/2010/main" val="3690200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1FEF6-1436-2A2D-5982-E6FFDD2B0611}"/>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16F97B4D-4CEB-1965-8BD3-6302DE580C61}"/>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8" name="タイトル 6">
            <a:extLst>
              <a:ext uri="{FF2B5EF4-FFF2-40B4-BE49-F238E27FC236}">
                <a16:creationId xmlns:a16="http://schemas.microsoft.com/office/drawing/2014/main" id="{4603136A-DD8D-B215-A270-705CF8DFB6CD}"/>
              </a:ext>
            </a:extLst>
          </p:cNvPr>
          <p:cNvSpPr txBox="1">
            <a:spLocks/>
          </p:cNvSpPr>
          <p:nvPr/>
        </p:nvSpPr>
        <p:spPr>
          <a:xfrm>
            <a:off x="1698772" y="3012200"/>
            <a:ext cx="1989216" cy="719616"/>
          </a:xfrm>
          <a:prstGeom prst="rect">
            <a:avLst/>
          </a:prstGeom>
        </p:spPr>
        <p:txBody>
          <a:bodyPr vert="horz" wrap="square" lIns="0" tIns="36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4800" dirty="0">
                <a:solidFill>
                  <a:srgbClr val="6ECEFF"/>
                </a:solidFill>
                <a:latin typeface="Meiryo" panose="020B0604030504040204" pitchFamily="34" charset="-128"/>
              </a:rPr>
              <a:t>Index</a:t>
            </a:r>
            <a:endParaRPr lang="ja-JP" altLang="en-US" sz="4800">
              <a:solidFill>
                <a:srgbClr val="6ECEFF"/>
              </a:solidFill>
              <a:latin typeface="Meiryo" panose="020B0604030504040204" pitchFamily="34" charset="-128"/>
            </a:endParaRPr>
          </a:p>
        </p:txBody>
      </p:sp>
      <p:cxnSp>
        <p:nvCxnSpPr>
          <p:cNvPr id="20" name="直線コネクタ 4">
            <a:extLst>
              <a:ext uri="{FF2B5EF4-FFF2-40B4-BE49-F238E27FC236}">
                <a16:creationId xmlns:a16="http://schemas.microsoft.com/office/drawing/2014/main" id="{A28C8521-511F-6AB1-DEE7-13274BB437B6}"/>
              </a:ext>
            </a:extLst>
          </p:cNvPr>
          <p:cNvCxnSpPr>
            <a:cxnSpLocks/>
          </p:cNvCxnSpPr>
          <p:nvPr/>
        </p:nvCxnSpPr>
        <p:spPr>
          <a:xfrm>
            <a:off x="1534883" y="2866276"/>
            <a:ext cx="0" cy="1011464"/>
          </a:xfrm>
          <a:prstGeom prst="line">
            <a:avLst/>
          </a:prstGeom>
          <a:ln w="381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8B0E322-01FB-46FB-BEEB-FA0CFC775E95}"/>
              </a:ext>
            </a:extLst>
          </p:cNvPr>
          <p:cNvSpPr txBox="1"/>
          <p:nvPr/>
        </p:nvSpPr>
        <p:spPr>
          <a:xfrm>
            <a:off x="4788161" y="89204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Executive Summary</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2" name="TextBox 11">
            <a:extLst>
              <a:ext uri="{FF2B5EF4-FFF2-40B4-BE49-F238E27FC236}">
                <a16:creationId xmlns:a16="http://schemas.microsoft.com/office/drawing/2014/main" id="{4977A479-B84C-5591-EEA0-701336038221}"/>
              </a:ext>
            </a:extLst>
          </p:cNvPr>
          <p:cNvSpPr txBox="1"/>
          <p:nvPr/>
        </p:nvSpPr>
        <p:spPr>
          <a:xfrm>
            <a:off x="4788161" y="179259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Results</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3" name="TextBox 12">
            <a:extLst>
              <a:ext uri="{FF2B5EF4-FFF2-40B4-BE49-F238E27FC236}">
                <a16:creationId xmlns:a16="http://schemas.microsoft.com/office/drawing/2014/main" id="{83839FDC-A742-2889-DDEF-C58C9D397A1C}"/>
              </a:ext>
            </a:extLst>
          </p:cNvPr>
          <p:cNvSpPr txBox="1"/>
          <p:nvPr/>
        </p:nvSpPr>
        <p:spPr>
          <a:xfrm>
            <a:off x="4788161" y="269313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Background</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4" name="TextBox 13">
            <a:extLst>
              <a:ext uri="{FF2B5EF4-FFF2-40B4-BE49-F238E27FC236}">
                <a16:creationId xmlns:a16="http://schemas.microsoft.com/office/drawing/2014/main" id="{DBAFFB1C-61A8-A7BD-9351-B3A86F526021}"/>
              </a:ext>
            </a:extLst>
          </p:cNvPr>
          <p:cNvSpPr txBox="1"/>
          <p:nvPr/>
        </p:nvSpPr>
        <p:spPr>
          <a:xfrm>
            <a:off x="4788161" y="359368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Design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5" name="TextBox 14">
            <a:extLst>
              <a:ext uri="{FF2B5EF4-FFF2-40B4-BE49-F238E27FC236}">
                <a16:creationId xmlns:a16="http://schemas.microsoft.com/office/drawing/2014/main" id="{172F37E2-3CC5-821B-E41D-8A5CEAC4FDE6}"/>
              </a:ext>
            </a:extLst>
          </p:cNvPr>
          <p:cNvSpPr txBox="1"/>
          <p:nvPr/>
        </p:nvSpPr>
        <p:spPr>
          <a:xfrm>
            <a:off x="4788161" y="4494225"/>
            <a:ext cx="6592261" cy="457200"/>
          </a:xfrm>
          <a:prstGeom prst="rect">
            <a:avLst/>
          </a:prstGeom>
          <a:noFill/>
        </p:spPr>
        <p:txBody>
          <a:bodyPr wrap="square" lIns="36000" tIns="36000" rIns="36000" bIns="36000" rtlCol="0" anchor="t">
            <a:noAutofit/>
          </a:bodyPr>
          <a:lstStyle/>
          <a:p>
            <a:pPr algn="l">
              <a:buClr>
                <a:schemeClr val="accent1"/>
              </a:buClr>
            </a:pPr>
            <a:r>
              <a:rPr lang="en-US" altLang="ja-JP" sz="2800" dirty="0">
                <a:solidFill>
                  <a:schemeClr val="tx2">
                    <a:lumMod val="50000"/>
                    <a:lumOff val="50000"/>
                  </a:schemeClr>
                </a:solidFill>
                <a:latin typeface="Meiryo" panose="020B0604030504040204" pitchFamily="34" charset="-128"/>
                <a:ea typeface="Meiryo" panose="020B0604030504040204" pitchFamily="34" charset="-128"/>
              </a:rPr>
              <a:t>Implementation / Evaluation Plan</a:t>
            </a:r>
          </a:p>
        </p:txBody>
      </p:sp>
      <p:sp>
        <p:nvSpPr>
          <p:cNvPr id="21" name="TextBox 20">
            <a:extLst>
              <a:ext uri="{FF2B5EF4-FFF2-40B4-BE49-F238E27FC236}">
                <a16:creationId xmlns:a16="http://schemas.microsoft.com/office/drawing/2014/main" id="{4127409C-267B-6ED5-5466-B4B0C1D33DD4}"/>
              </a:ext>
            </a:extLst>
          </p:cNvPr>
          <p:cNvSpPr txBox="1"/>
          <p:nvPr/>
        </p:nvSpPr>
        <p:spPr>
          <a:xfrm>
            <a:off x="4788161" y="539477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Conclusion</a:t>
            </a:r>
          </a:p>
        </p:txBody>
      </p:sp>
      <p:sp>
        <p:nvSpPr>
          <p:cNvPr id="2" name="Slide Number Placeholder 1">
            <a:extLst>
              <a:ext uri="{FF2B5EF4-FFF2-40B4-BE49-F238E27FC236}">
                <a16:creationId xmlns:a16="http://schemas.microsoft.com/office/drawing/2014/main" id="{BF76152E-74D9-D9B7-C39B-156E2C2CDC41}"/>
              </a:ext>
            </a:extLst>
          </p:cNvPr>
          <p:cNvSpPr>
            <a:spLocks noGrp="1"/>
          </p:cNvSpPr>
          <p:nvPr>
            <p:ph type="sldNum" sz="quarter" idx="11"/>
          </p:nvPr>
        </p:nvSpPr>
        <p:spPr/>
        <p:txBody>
          <a:bodyPr/>
          <a:lstStyle/>
          <a:p>
            <a:fld id="{CE884680-B901-7B4E-B61D-104198092958}" type="slidenum">
              <a:rPr lang="ja-JP" altLang="en-US" smtClean="0"/>
              <a:pPr/>
              <a:t>12</a:t>
            </a:fld>
            <a:endParaRPr lang="ja-JP" altLang="en-US"/>
          </a:p>
        </p:txBody>
      </p:sp>
    </p:spTree>
    <p:extLst>
      <p:ext uri="{BB962C8B-B14F-4D97-AF65-F5344CB8AC3E}">
        <p14:creationId xmlns:p14="http://schemas.microsoft.com/office/powerpoint/2010/main" val="2388499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7A53B-2A5B-6E92-840A-A6894D386B9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BFE54F9-D777-4B09-7894-F030B162F131}"/>
              </a:ext>
            </a:extLst>
          </p:cNvPr>
          <p:cNvSpPr>
            <a:spLocks noGrp="1"/>
          </p:cNvSpPr>
          <p:nvPr>
            <p:ph type="title"/>
          </p:nvPr>
        </p:nvSpPr>
        <p:spPr>
          <a:xfrm>
            <a:off x="371475" y="372382"/>
            <a:ext cx="11449050" cy="414335"/>
          </a:xfrm>
        </p:spPr>
        <p:txBody>
          <a:bodyPr/>
          <a:lstStyle/>
          <a:p>
            <a:r>
              <a:rPr lang="en-US" altLang="ja-JP" dirty="0"/>
              <a:t>Evaluation Perspectives</a:t>
            </a:r>
            <a:endParaRPr kumimoji="1" lang="ja-JP" altLang="en-US"/>
          </a:p>
        </p:txBody>
      </p:sp>
      <p:sp>
        <p:nvSpPr>
          <p:cNvPr id="6" name="テキスト ボックス 5">
            <a:extLst>
              <a:ext uri="{FF2B5EF4-FFF2-40B4-BE49-F238E27FC236}">
                <a16:creationId xmlns:a16="http://schemas.microsoft.com/office/drawing/2014/main" id="{2488001C-3CB5-AEEC-870E-54539C995503}"/>
              </a:ext>
            </a:extLst>
          </p:cNvPr>
          <p:cNvSpPr txBox="1"/>
          <p:nvPr/>
        </p:nvSpPr>
        <p:spPr>
          <a:xfrm>
            <a:off x="371476" y="1160463"/>
            <a:ext cx="5486400" cy="828675"/>
          </a:xfrm>
          <a:prstGeom prst="rect">
            <a:avLst/>
          </a:prstGeom>
          <a:noFill/>
        </p:spPr>
        <p:txBody>
          <a:bodyPr wrap="none" lIns="731520" tIns="36000" rIns="36000" bIns="36000" rtlCol="0" anchor="b">
            <a:noAutofit/>
          </a:bodyPr>
          <a:lstStyle/>
          <a:p>
            <a:pPr>
              <a:buClr>
                <a:schemeClr val="accent1"/>
              </a:buClr>
            </a:pPr>
            <a:r>
              <a:rPr kumimoji="1" lang="en-US" altLang="ja-JP">
                <a:solidFill>
                  <a:schemeClr val="accent1"/>
                </a:solidFill>
                <a:latin typeface="Trebuchet MS" panose="020B0703020202090204" pitchFamily="34" charset="0"/>
                <a:ea typeface="Meiryo" panose="020B0604030504040204" pitchFamily="34" charset="-128"/>
              </a:rPr>
              <a:t>Data Structure</a:t>
            </a:r>
            <a:endParaRPr kumimoji="1" lang="ja-JP" altLang="en-US">
              <a:solidFill>
                <a:schemeClr val="accent1"/>
              </a:solidFill>
              <a:latin typeface="Trebuchet MS" panose="020B0703020202090204" pitchFamily="34" charset="0"/>
              <a:ea typeface="Meiryo" panose="020B0604030504040204" pitchFamily="34" charset="-128"/>
            </a:endParaRPr>
          </a:p>
        </p:txBody>
      </p:sp>
      <p:cxnSp>
        <p:nvCxnSpPr>
          <p:cNvPr id="7" name="直線コネクタ 6">
            <a:extLst>
              <a:ext uri="{FF2B5EF4-FFF2-40B4-BE49-F238E27FC236}">
                <a16:creationId xmlns:a16="http://schemas.microsoft.com/office/drawing/2014/main" id="{D859F416-4554-621D-0BBF-3A8D60125036}"/>
              </a:ext>
            </a:extLst>
          </p:cNvPr>
          <p:cNvCxnSpPr>
            <a:cxnSpLocks/>
          </p:cNvCxnSpPr>
          <p:nvPr/>
        </p:nvCxnSpPr>
        <p:spPr>
          <a:xfrm>
            <a:off x="371478"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0F314085-FE59-2313-3EA6-E4FC0ECD9C1F}"/>
              </a:ext>
            </a:extLst>
          </p:cNvPr>
          <p:cNvCxnSpPr>
            <a:cxnSpLocks/>
          </p:cNvCxnSpPr>
          <p:nvPr/>
        </p:nvCxnSpPr>
        <p:spPr>
          <a:xfrm>
            <a:off x="6193913"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55" name="グラフィックス 9" descr="Bar chart outline">
            <a:extLst>
              <a:ext uri="{FF2B5EF4-FFF2-40B4-BE49-F238E27FC236}">
                <a16:creationId xmlns:a16="http://schemas.microsoft.com/office/drawing/2014/main" id="{F130B02B-0209-0397-20D3-6D89C7EA8D0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71477" y="1269138"/>
            <a:ext cx="720000" cy="720000"/>
          </a:xfrm>
          <a:prstGeom prst="rect">
            <a:avLst/>
          </a:prstGeom>
        </p:spPr>
      </p:pic>
      <p:sp>
        <p:nvSpPr>
          <p:cNvPr id="59" name="テキスト ボックス 5">
            <a:extLst>
              <a:ext uri="{FF2B5EF4-FFF2-40B4-BE49-F238E27FC236}">
                <a16:creationId xmlns:a16="http://schemas.microsoft.com/office/drawing/2014/main" id="{0970DCC2-F671-9440-1793-DBCC75E659D8}"/>
              </a:ext>
            </a:extLst>
          </p:cNvPr>
          <p:cNvSpPr txBox="1"/>
          <p:nvPr/>
        </p:nvSpPr>
        <p:spPr>
          <a:xfrm>
            <a:off x="6114342" y="1200931"/>
            <a:ext cx="5706183" cy="828675"/>
          </a:xfrm>
          <a:prstGeom prst="rect">
            <a:avLst/>
          </a:prstGeom>
          <a:noFill/>
        </p:spPr>
        <p:txBody>
          <a:bodyPr wrap="none" lIns="73152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r>
              <a:rPr lang="en-US" altLang="ja-JP"/>
              <a:t>Confidence Lebel</a:t>
            </a:r>
            <a:endParaRPr lang="ja-JP" altLang="en-US"/>
          </a:p>
        </p:txBody>
      </p:sp>
      <p:pic>
        <p:nvPicPr>
          <p:cNvPr id="58" name="グラフィックス 9" descr="Logarithmic Graph outline">
            <a:extLst>
              <a:ext uri="{FF2B5EF4-FFF2-40B4-BE49-F238E27FC236}">
                <a16:creationId xmlns:a16="http://schemas.microsoft.com/office/drawing/2014/main" id="{2CD7A5B6-5A07-7BBA-83E3-C8ED21940CB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114342" y="1269138"/>
            <a:ext cx="720000" cy="720000"/>
          </a:xfrm>
          <a:prstGeom prst="rect">
            <a:avLst/>
          </a:prstGeom>
        </p:spPr>
      </p:pic>
      <p:sp>
        <p:nvSpPr>
          <p:cNvPr id="11" name="テキスト ボックス 35">
            <a:extLst>
              <a:ext uri="{FF2B5EF4-FFF2-40B4-BE49-F238E27FC236}">
                <a16:creationId xmlns:a16="http://schemas.microsoft.com/office/drawing/2014/main" id="{73D8E792-BF19-6670-1464-D6972E83CC10}"/>
              </a:ext>
            </a:extLst>
          </p:cNvPr>
          <p:cNvSpPr txBox="1"/>
          <p:nvPr/>
        </p:nvSpPr>
        <p:spPr>
          <a:xfrm>
            <a:off x="371477" y="2030485"/>
            <a:ext cx="5626615" cy="719995"/>
          </a:xfrm>
          <a:prstGeom prst="rect">
            <a:avLst/>
          </a:prstGeom>
          <a:noFill/>
        </p:spPr>
        <p:txBody>
          <a:bodyPr wrap="square" lIns="182880" tIns="91440" rIns="36000" bIns="91440" rtlCol="0" anchor="t">
            <a:noAutofit/>
          </a:bodyPr>
          <a:lstStyle/>
          <a:p>
            <a:pPr algn="l">
              <a:buClr>
                <a:schemeClr val="accent1"/>
              </a:buClr>
            </a:pPr>
            <a:r>
              <a:rPr kumimoji="1" lang="en-US" altLang="ja-JP">
                <a:solidFill>
                  <a:schemeClr val="accent1"/>
                </a:solidFill>
                <a:latin typeface="Trebuchet MS" panose="020B0703020202090204" pitchFamily="34" charset="0"/>
                <a:ea typeface="Meiryo" panose="020B0604030504040204" pitchFamily="34" charset="-128"/>
              </a:rPr>
              <a:t>Compare the structure of data with synthetic data and original data.</a:t>
            </a:r>
            <a:endParaRPr lang="ja-JP" altLang="en-US" sz="1400">
              <a:solidFill>
                <a:schemeClr val="tx1">
                  <a:lumMod val="75000"/>
                </a:schemeClr>
              </a:solidFill>
              <a:latin typeface="Trebuchet MS" panose="020B0703020202090204" pitchFamily="34" charset="0"/>
              <a:ea typeface="Meiryo" panose="020B0604030504040204" pitchFamily="34" charset="-128"/>
            </a:endParaRPr>
          </a:p>
        </p:txBody>
      </p:sp>
      <p:sp>
        <p:nvSpPr>
          <p:cNvPr id="12" name="テキスト ボックス 35">
            <a:extLst>
              <a:ext uri="{FF2B5EF4-FFF2-40B4-BE49-F238E27FC236}">
                <a16:creationId xmlns:a16="http://schemas.microsoft.com/office/drawing/2014/main" id="{694DEB4A-8044-EF07-34ED-7F31A9FB544F}"/>
              </a:ext>
            </a:extLst>
          </p:cNvPr>
          <p:cNvSpPr txBox="1"/>
          <p:nvPr/>
        </p:nvSpPr>
        <p:spPr>
          <a:xfrm>
            <a:off x="6193913" y="1989139"/>
            <a:ext cx="5626615" cy="719995"/>
          </a:xfrm>
          <a:prstGeom prst="rect">
            <a:avLst/>
          </a:prstGeom>
          <a:noFill/>
        </p:spPr>
        <p:txBody>
          <a:bodyPr wrap="square" lIns="182880" tIns="91440" rIns="36000" bIns="91440" rtlCol="0" anchor="t">
            <a:noAutofit/>
          </a:bodyPr>
          <a:lstStyle/>
          <a:p>
            <a:pPr algn="l">
              <a:buClr>
                <a:schemeClr val="accent1"/>
              </a:buClr>
            </a:pPr>
            <a:r>
              <a:rPr lang="en-US" altLang="ja-JP">
                <a:solidFill>
                  <a:schemeClr val="accent1"/>
                </a:solidFill>
                <a:latin typeface="Trebuchet MS" panose="020B0703020202090204" pitchFamily="34" charset="0"/>
                <a:ea typeface="Meiryo" panose="020B0604030504040204" pitchFamily="34" charset="-128"/>
              </a:rPr>
              <a:t>Compare confidence levels between models with and without synthetic data.</a:t>
            </a:r>
          </a:p>
        </p:txBody>
      </p:sp>
      <p:sp>
        <p:nvSpPr>
          <p:cNvPr id="3" name="Slide Number Placeholder 2">
            <a:extLst>
              <a:ext uri="{FF2B5EF4-FFF2-40B4-BE49-F238E27FC236}">
                <a16:creationId xmlns:a16="http://schemas.microsoft.com/office/drawing/2014/main" id="{E3855811-68CF-1AC9-5C2C-4D930522E71C}"/>
              </a:ext>
            </a:extLst>
          </p:cNvPr>
          <p:cNvSpPr>
            <a:spLocks noGrp="1"/>
          </p:cNvSpPr>
          <p:nvPr>
            <p:ph type="sldNum" sz="quarter" idx="11"/>
          </p:nvPr>
        </p:nvSpPr>
        <p:spPr/>
        <p:txBody>
          <a:bodyPr/>
          <a:lstStyle/>
          <a:p>
            <a:fld id="{CE884680-B901-7B4E-B61D-104198092958}" type="slidenum">
              <a:rPr lang="ja-JP" altLang="en-US" smtClean="0"/>
              <a:pPr/>
              <a:t>13</a:t>
            </a:fld>
            <a:endParaRPr lang="ja-JP" altLang="en-US"/>
          </a:p>
        </p:txBody>
      </p:sp>
      <p:pic>
        <p:nvPicPr>
          <p:cNvPr id="10" name="Picture 9">
            <a:extLst>
              <a:ext uri="{FF2B5EF4-FFF2-40B4-BE49-F238E27FC236}">
                <a16:creationId xmlns:a16="http://schemas.microsoft.com/office/drawing/2014/main" id="{10C4E38D-0A8E-F302-981F-4292F33DBD21}"/>
              </a:ext>
            </a:extLst>
          </p:cNvPr>
          <p:cNvPicPr>
            <a:picLocks noChangeAspect="1"/>
          </p:cNvPicPr>
          <p:nvPr/>
        </p:nvPicPr>
        <p:blipFill>
          <a:blip r:embed="rId7"/>
          <a:stretch>
            <a:fillRect/>
          </a:stretch>
        </p:blipFill>
        <p:spPr>
          <a:xfrm>
            <a:off x="1082601" y="2992480"/>
            <a:ext cx="4204365" cy="3155553"/>
          </a:xfrm>
          <a:prstGeom prst="rect">
            <a:avLst/>
          </a:prstGeom>
        </p:spPr>
      </p:pic>
      <p:pic>
        <p:nvPicPr>
          <p:cNvPr id="17" name="Picture 16">
            <a:extLst>
              <a:ext uri="{FF2B5EF4-FFF2-40B4-BE49-F238E27FC236}">
                <a16:creationId xmlns:a16="http://schemas.microsoft.com/office/drawing/2014/main" id="{C10DE373-1B45-ADD3-2C6A-B61013FDEE9C}"/>
              </a:ext>
            </a:extLst>
          </p:cNvPr>
          <p:cNvPicPr>
            <a:picLocks noChangeAspect="1"/>
          </p:cNvPicPr>
          <p:nvPr/>
        </p:nvPicPr>
        <p:blipFill>
          <a:blip r:embed="rId8"/>
          <a:stretch>
            <a:fillRect/>
          </a:stretch>
        </p:blipFill>
        <p:spPr>
          <a:xfrm>
            <a:off x="6588358" y="3095703"/>
            <a:ext cx="4758149" cy="2676459"/>
          </a:xfrm>
          <a:prstGeom prst="rect">
            <a:avLst/>
          </a:prstGeom>
        </p:spPr>
      </p:pic>
    </p:spTree>
    <p:extLst>
      <p:ext uri="{BB962C8B-B14F-4D97-AF65-F5344CB8AC3E}">
        <p14:creationId xmlns:p14="http://schemas.microsoft.com/office/powerpoint/2010/main" val="2335165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38BCD-EBF1-9750-235A-A25EFF37C21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B66F623-CC5A-62FD-5B04-26B44A22497E}"/>
              </a:ext>
            </a:extLst>
          </p:cNvPr>
          <p:cNvSpPr>
            <a:spLocks noGrp="1"/>
          </p:cNvSpPr>
          <p:nvPr>
            <p:ph type="title"/>
          </p:nvPr>
        </p:nvSpPr>
        <p:spPr>
          <a:xfrm>
            <a:off x="371475" y="372382"/>
            <a:ext cx="11449050" cy="414335"/>
          </a:xfrm>
        </p:spPr>
        <p:txBody>
          <a:bodyPr/>
          <a:lstStyle/>
          <a:p>
            <a:pPr algn="l"/>
            <a:r>
              <a:rPr lang="en-US" altLang="ja-JP" sz="2400" dirty="0"/>
              <a:t>Comparison of Data Structures</a:t>
            </a:r>
            <a:endParaRPr lang="ja-JP" altLang="en-US" sz="2400" dirty="0"/>
          </a:p>
        </p:txBody>
      </p:sp>
      <p:sp>
        <p:nvSpPr>
          <p:cNvPr id="49" name="Slide Number Placeholder 48">
            <a:extLst>
              <a:ext uri="{FF2B5EF4-FFF2-40B4-BE49-F238E27FC236}">
                <a16:creationId xmlns:a16="http://schemas.microsoft.com/office/drawing/2014/main" id="{B65E2671-DE43-2281-6E1A-EBDE085C28B8}"/>
              </a:ext>
            </a:extLst>
          </p:cNvPr>
          <p:cNvSpPr>
            <a:spLocks noGrp="1"/>
          </p:cNvSpPr>
          <p:nvPr>
            <p:ph type="sldNum" sz="quarter" idx="11"/>
          </p:nvPr>
        </p:nvSpPr>
        <p:spPr/>
        <p:txBody>
          <a:bodyPr/>
          <a:lstStyle/>
          <a:p>
            <a:fld id="{CE884680-B901-7B4E-B61D-104198092958}" type="slidenum">
              <a:rPr lang="ja-JP" altLang="en-US" smtClean="0"/>
              <a:pPr/>
              <a:t>14</a:t>
            </a:fld>
            <a:endParaRPr lang="ja-JP" altLang="en-US"/>
          </a:p>
        </p:txBody>
      </p:sp>
      <p:cxnSp>
        <p:nvCxnSpPr>
          <p:cNvPr id="5" name="直線コネクタ 14">
            <a:extLst>
              <a:ext uri="{FF2B5EF4-FFF2-40B4-BE49-F238E27FC236}">
                <a16:creationId xmlns:a16="http://schemas.microsoft.com/office/drawing/2014/main" id="{03395A8F-3BA2-293D-E668-97EF64D31610}"/>
              </a:ext>
            </a:extLst>
          </p:cNvPr>
          <p:cNvCxnSpPr>
            <a:cxnSpLocks/>
          </p:cNvCxnSpPr>
          <p:nvPr/>
        </p:nvCxnSpPr>
        <p:spPr>
          <a:xfrm>
            <a:off x="371478"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 name="テキスト ボックス 5">
            <a:extLst>
              <a:ext uri="{FF2B5EF4-FFF2-40B4-BE49-F238E27FC236}">
                <a16:creationId xmlns:a16="http://schemas.microsoft.com/office/drawing/2014/main" id="{F5F05512-CBFD-0BF3-3AD5-7A820D994CAF}"/>
              </a:ext>
            </a:extLst>
          </p:cNvPr>
          <p:cNvSpPr txBox="1"/>
          <p:nvPr/>
        </p:nvSpPr>
        <p:spPr>
          <a:xfrm>
            <a:off x="371478" y="1160463"/>
            <a:ext cx="5706183" cy="828675"/>
          </a:xfrm>
          <a:prstGeom prst="rect">
            <a:avLst/>
          </a:prstGeom>
          <a:noFill/>
        </p:spPr>
        <p:txBody>
          <a:bodyPr wrap="none" lIns="73152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r>
              <a:rPr lang="en-US" altLang="ja-JP" dirty="0">
                <a:latin typeface="Meiryo" panose="020B0604030504040204" pitchFamily="34" charset="-128"/>
              </a:rPr>
              <a:t>Diagram</a:t>
            </a:r>
            <a:endParaRPr lang="ja-JP" altLang="en-US">
              <a:latin typeface="Meiryo" panose="020B0604030504040204" pitchFamily="34" charset="-128"/>
            </a:endParaRPr>
          </a:p>
        </p:txBody>
      </p:sp>
      <p:pic>
        <p:nvPicPr>
          <p:cNvPr id="8" name="グラフィックス 9" descr="Presentation with pie chart outline">
            <a:extLst>
              <a:ext uri="{FF2B5EF4-FFF2-40B4-BE49-F238E27FC236}">
                <a16:creationId xmlns:a16="http://schemas.microsoft.com/office/drawing/2014/main" id="{5A668BA1-9986-74F7-3B66-F87DC601C18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71478" y="1269138"/>
            <a:ext cx="720000" cy="720000"/>
          </a:xfrm>
          <a:prstGeom prst="rect">
            <a:avLst/>
          </a:prstGeom>
        </p:spPr>
      </p:pic>
      <p:pic>
        <p:nvPicPr>
          <p:cNvPr id="21" name="Picture 20">
            <a:extLst>
              <a:ext uri="{FF2B5EF4-FFF2-40B4-BE49-F238E27FC236}">
                <a16:creationId xmlns:a16="http://schemas.microsoft.com/office/drawing/2014/main" id="{96EF8C96-3AEA-4E4B-A366-6CEA261196BA}"/>
              </a:ext>
            </a:extLst>
          </p:cNvPr>
          <p:cNvPicPr>
            <a:picLocks noChangeAspect="1"/>
          </p:cNvPicPr>
          <p:nvPr/>
        </p:nvPicPr>
        <p:blipFill>
          <a:blip r:embed="rId5"/>
          <a:stretch>
            <a:fillRect/>
          </a:stretch>
        </p:blipFill>
        <p:spPr>
          <a:xfrm>
            <a:off x="1204787" y="2033449"/>
            <a:ext cx="4039565" cy="3031863"/>
          </a:xfrm>
          <a:prstGeom prst="rect">
            <a:avLst/>
          </a:prstGeom>
        </p:spPr>
      </p:pic>
      <p:grpSp>
        <p:nvGrpSpPr>
          <p:cNvPr id="23" name="Group 22">
            <a:extLst>
              <a:ext uri="{FF2B5EF4-FFF2-40B4-BE49-F238E27FC236}">
                <a16:creationId xmlns:a16="http://schemas.microsoft.com/office/drawing/2014/main" id="{3BE6C193-8A18-D51A-70E0-C9984FD2F9C1}"/>
              </a:ext>
            </a:extLst>
          </p:cNvPr>
          <p:cNvGrpSpPr/>
          <p:nvPr/>
        </p:nvGrpSpPr>
        <p:grpSpPr>
          <a:xfrm>
            <a:off x="3375660" y="5109623"/>
            <a:ext cx="5440680" cy="360000"/>
            <a:chOff x="469432" y="4720277"/>
            <a:chExt cx="5440680" cy="360000"/>
          </a:xfrm>
        </p:grpSpPr>
        <p:cxnSp>
          <p:nvCxnSpPr>
            <p:cNvPr id="24" name="直線コネクタ 125">
              <a:extLst>
                <a:ext uri="{FF2B5EF4-FFF2-40B4-BE49-F238E27FC236}">
                  <a16:creationId xmlns:a16="http://schemas.microsoft.com/office/drawing/2014/main" id="{C74F8CA7-3A38-D3B1-1843-1541DB8F6826}"/>
                </a:ext>
              </a:extLst>
            </p:cNvPr>
            <p:cNvCxnSpPr>
              <a:cxnSpLocks/>
            </p:cNvCxnSpPr>
            <p:nvPr/>
          </p:nvCxnSpPr>
          <p:spPr>
            <a:xfrm>
              <a:off x="469432" y="4900277"/>
              <a:ext cx="544068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5" name="グループ化 33">
              <a:extLst>
                <a:ext uri="{FF2B5EF4-FFF2-40B4-BE49-F238E27FC236}">
                  <a16:creationId xmlns:a16="http://schemas.microsoft.com/office/drawing/2014/main" id="{46BB98C7-0D00-6788-9C61-DF283696B4B4}"/>
                </a:ext>
              </a:extLst>
            </p:cNvPr>
            <p:cNvGrpSpPr/>
            <p:nvPr/>
          </p:nvGrpSpPr>
          <p:grpSpPr>
            <a:xfrm rot="5400000">
              <a:off x="3009773" y="4719790"/>
              <a:ext cx="360000" cy="360974"/>
              <a:chOff x="4481975" y="4551664"/>
              <a:chExt cx="360000" cy="360974"/>
            </a:xfrm>
          </p:grpSpPr>
          <p:sp>
            <p:nvSpPr>
              <p:cNvPr id="26" name="円/楕円 126">
                <a:extLst>
                  <a:ext uri="{FF2B5EF4-FFF2-40B4-BE49-F238E27FC236}">
                    <a16:creationId xmlns:a16="http://schemas.microsoft.com/office/drawing/2014/main" id="{D4B6DD68-40D1-D28C-13A1-FA4CE2FFC5C4}"/>
                  </a:ext>
                </a:extLst>
              </p:cNvPr>
              <p:cNvSpPr>
                <a:spLocks noChangeAspect="1"/>
              </p:cNvSpPr>
              <p:nvPr/>
            </p:nvSpPr>
            <p:spPr>
              <a:xfrm rot="16200000">
                <a:off x="4481975" y="4552638"/>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27" name="グラフィックス 130" descr="キャレットを下へ 枠線">
                <a:extLst>
                  <a:ext uri="{FF2B5EF4-FFF2-40B4-BE49-F238E27FC236}">
                    <a16:creationId xmlns:a16="http://schemas.microsoft.com/office/drawing/2014/main" id="{543CA925-FA5B-D896-A5FE-03A32765D9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4481975" y="4551664"/>
                <a:ext cx="356400" cy="356400"/>
              </a:xfrm>
              <a:prstGeom prst="rect">
                <a:avLst/>
              </a:prstGeom>
            </p:spPr>
          </p:pic>
        </p:grpSp>
      </p:grpSp>
      <p:sp>
        <p:nvSpPr>
          <p:cNvPr id="28" name="Rounded Rectangle 27">
            <a:extLst>
              <a:ext uri="{FF2B5EF4-FFF2-40B4-BE49-F238E27FC236}">
                <a16:creationId xmlns:a16="http://schemas.microsoft.com/office/drawing/2014/main" id="{E5336D67-8652-9FF4-6702-6A734157A839}"/>
              </a:ext>
            </a:extLst>
          </p:cNvPr>
          <p:cNvSpPr/>
          <p:nvPr/>
        </p:nvSpPr>
        <p:spPr>
          <a:xfrm>
            <a:off x="371475" y="5513935"/>
            <a:ext cx="11449050" cy="60882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lang="en-US" altLang="ja-JP" sz="1800" dirty="0">
                <a:solidFill>
                  <a:schemeClr val="bg1"/>
                </a:solidFill>
                <a:latin typeface="Meiryo" panose="020B0604030504040204" pitchFamily="34" charset="-128"/>
              </a:rPr>
              <a:t>No significant structural difference between original and synthetic datasets</a:t>
            </a:r>
            <a:endParaRPr lang="ja-JP" altLang="en-US" sz="1800">
              <a:solidFill>
                <a:schemeClr val="bg1"/>
              </a:solidFill>
              <a:latin typeface="Meiryo" panose="020B0604030504040204" pitchFamily="34" charset="-128"/>
            </a:endParaRPr>
          </a:p>
        </p:txBody>
      </p:sp>
      <p:cxnSp>
        <p:nvCxnSpPr>
          <p:cNvPr id="51" name="直線コネクタ 14">
            <a:extLst>
              <a:ext uri="{FF2B5EF4-FFF2-40B4-BE49-F238E27FC236}">
                <a16:creationId xmlns:a16="http://schemas.microsoft.com/office/drawing/2014/main" id="{E264AE7B-EAB3-E800-2EDD-6B1061A1BD06}"/>
              </a:ext>
            </a:extLst>
          </p:cNvPr>
          <p:cNvCxnSpPr>
            <a:cxnSpLocks/>
          </p:cNvCxnSpPr>
          <p:nvPr/>
        </p:nvCxnSpPr>
        <p:spPr>
          <a:xfrm>
            <a:off x="6193913"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CBCC71C-9A07-D0FF-FE0F-FAEA6E028717}"/>
              </a:ext>
            </a:extLst>
          </p:cNvPr>
          <p:cNvGrpSpPr/>
          <p:nvPr/>
        </p:nvGrpSpPr>
        <p:grpSpPr>
          <a:xfrm>
            <a:off x="6114342" y="1200931"/>
            <a:ext cx="5706183" cy="828675"/>
            <a:chOff x="6114342" y="1200931"/>
            <a:chExt cx="5706183" cy="828675"/>
          </a:xfrm>
        </p:grpSpPr>
        <p:sp>
          <p:nvSpPr>
            <p:cNvPr id="52" name="テキスト ボックス 5">
              <a:extLst>
                <a:ext uri="{FF2B5EF4-FFF2-40B4-BE49-F238E27FC236}">
                  <a16:creationId xmlns:a16="http://schemas.microsoft.com/office/drawing/2014/main" id="{FE3FDB4B-2F39-B21E-376E-5E8F3ACFAA3E}"/>
                </a:ext>
              </a:extLst>
            </p:cNvPr>
            <p:cNvSpPr txBox="1"/>
            <p:nvPr/>
          </p:nvSpPr>
          <p:spPr>
            <a:xfrm>
              <a:off x="6114342" y="1200931"/>
              <a:ext cx="5706183" cy="828675"/>
            </a:xfrm>
            <a:prstGeom prst="rect">
              <a:avLst/>
            </a:prstGeom>
            <a:noFill/>
          </p:spPr>
          <p:txBody>
            <a:bodyPr wrap="none" lIns="73152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r>
                <a:rPr lang="en-US" altLang="ja-JP" dirty="0">
                  <a:latin typeface="Meiryo" panose="020B0604030504040204" pitchFamily="34" charset="-128"/>
                </a:rPr>
                <a:t>Matrix</a:t>
              </a:r>
              <a:endParaRPr lang="ja-JP" altLang="en-US">
                <a:latin typeface="Meiryo" panose="020B0604030504040204" pitchFamily="34" charset="-128"/>
              </a:endParaRPr>
            </a:p>
          </p:txBody>
        </p:sp>
        <p:pic>
          <p:nvPicPr>
            <p:cNvPr id="53" name="グラフィックス 9" descr="Table outline">
              <a:extLst>
                <a:ext uri="{FF2B5EF4-FFF2-40B4-BE49-F238E27FC236}">
                  <a16:creationId xmlns:a16="http://schemas.microsoft.com/office/drawing/2014/main" id="{5C7F91D2-BF0D-68F6-6BD2-94775FD917B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114342" y="1269138"/>
              <a:ext cx="720000" cy="720000"/>
            </a:xfrm>
            <a:prstGeom prst="rect">
              <a:avLst/>
            </a:prstGeom>
          </p:spPr>
        </p:pic>
      </p:grpSp>
      <p:grpSp>
        <p:nvGrpSpPr>
          <p:cNvPr id="70" name="Group 69">
            <a:extLst>
              <a:ext uri="{FF2B5EF4-FFF2-40B4-BE49-F238E27FC236}">
                <a16:creationId xmlns:a16="http://schemas.microsoft.com/office/drawing/2014/main" id="{C88E28FE-B693-B739-0633-FA4DF1351280}"/>
              </a:ext>
            </a:extLst>
          </p:cNvPr>
          <p:cNvGrpSpPr/>
          <p:nvPr/>
        </p:nvGrpSpPr>
        <p:grpSpPr>
          <a:xfrm>
            <a:off x="6275514" y="2928149"/>
            <a:ext cx="5598183" cy="1242462"/>
            <a:chOff x="6222342" y="2344100"/>
            <a:chExt cx="5598183" cy="1242462"/>
          </a:xfrm>
        </p:grpSpPr>
        <p:sp>
          <p:nvSpPr>
            <p:cNvPr id="31" name="テキスト ボックス 20">
              <a:extLst>
                <a:ext uri="{FF2B5EF4-FFF2-40B4-BE49-F238E27FC236}">
                  <a16:creationId xmlns:a16="http://schemas.microsoft.com/office/drawing/2014/main" id="{E6520BD2-8544-F12C-46DE-6A9FD113B143}"/>
                </a:ext>
              </a:extLst>
            </p:cNvPr>
            <p:cNvSpPr txBox="1"/>
            <p:nvPr/>
          </p:nvSpPr>
          <p:spPr>
            <a:xfrm>
              <a:off x="6222342" y="2827337"/>
              <a:ext cx="1224000" cy="312246"/>
            </a:xfrm>
            <a:prstGeom prst="rect">
              <a:avLst/>
            </a:prstGeom>
            <a:noFill/>
          </p:spPr>
          <p:txBody>
            <a:bodyPr wrap="none" lIns="36000" tIns="36000" rIns="36000" bIns="36000" rtlCol="0" anchor="ctr">
              <a:noAutofit/>
            </a:bodyPr>
            <a:lstStyle/>
            <a:p>
              <a:pPr algn="ctr">
                <a:buClr>
                  <a:schemeClr val="accent1"/>
                </a:buClr>
              </a:pPr>
              <a:r>
                <a:rPr kumimoji="1" lang="en-US" altLang="ja-JP" sz="1600" dirty="0">
                  <a:solidFill>
                    <a:schemeClr val="tx1">
                      <a:lumMod val="75000"/>
                    </a:schemeClr>
                  </a:solidFill>
                  <a:latin typeface="Meiryo" panose="020B0604030504040204" pitchFamily="34" charset="-128"/>
                  <a:ea typeface="Meiryo" panose="020B0604030504040204" pitchFamily="34" charset="-128"/>
                </a:rPr>
                <a:t>Original</a:t>
              </a:r>
              <a:endParaRPr kumimoji="1" lang="ja-JP" altLang="en-US" sz="1200" dirty="0">
                <a:solidFill>
                  <a:schemeClr val="tx1">
                    <a:lumMod val="75000"/>
                  </a:schemeClr>
                </a:solidFill>
                <a:latin typeface="Meiryo" panose="020B0604030504040204" pitchFamily="34" charset="-128"/>
                <a:ea typeface="Meiryo" panose="020B0604030504040204" pitchFamily="34" charset="-128"/>
              </a:endParaRPr>
            </a:p>
          </p:txBody>
        </p:sp>
        <p:cxnSp>
          <p:nvCxnSpPr>
            <p:cNvPr id="35" name="Straight Connector 34">
              <a:extLst>
                <a:ext uri="{FF2B5EF4-FFF2-40B4-BE49-F238E27FC236}">
                  <a16:creationId xmlns:a16="http://schemas.microsoft.com/office/drawing/2014/main" id="{169E8617-0678-5EF8-F47F-EB2DE889C8DB}"/>
                </a:ext>
              </a:extLst>
            </p:cNvPr>
            <p:cNvCxnSpPr>
              <a:cxnSpLocks/>
            </p:cNvCxnSpPr>
            <p:nvPr/>
          </p:nvCxnSpPr>
          <p:spPr>
            <a:xfrm>
              <a:off x="6275514" y="2704155"/>
              <a:ext cx="5545011" cy="0"/>
            </a:xfrm>
            <a:prstGeom prst="line">
              <a:avLst/>
            </a:prstGeom>
            <a:ln w="9525">
              <a:solidFill>
                <a:schemeClr val="tx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8" name="テキスト ボックス 20">
              <a:extLst>
                <a:ext uri="{FF2B5EF4-FFF2-40B4-BE49-F238E27FC236}">
                  <a16:creationId xmlns:a16="http://schemas.microsoft.com/office/drawing/2014/main" id="{92BB0AA9-EB89-ECCD-3CA3-71977718151B}"/>
                </a:ext>
              </a:extLst>
            </p:cNvPr>
            <p:cNvSpPr txBox="1"/>
            <p:nvPr/>
          </p:nvSpPr>
          <p:spPr>
            <a:xfrm>
              <a:off x="9093284" y="2344100"/>
              <a:ext cx="1224000" cy="348324"/>
            </a:xfrm>
            <a:prstGeom prst="rect">
              <a:avLst/>
            </a:prstGeom>
            <a:noFill/>
          </p:spPr>
          <p:txBody>
            <a:bodyPr wrap="none" lIns="36000" tIns="36000" rIns="36000" bIns="36000" rtlCol="0" anchor="ctr">
              <a:noAutofit/>
            </a:bodyPr>
            <a:lstStyle/>
            <a:p>
              <a:pPr algn="ctr">
                <a:buClr>
                  <a:schemeClr val="accent1"/>
                </a:buClr>
              </a:pPr>
              <a:r>
                <a:rPr kumimoji="1" lang="en-US" altLang="ja-JP" dirty="0">
                  <a:solidFill>
                    <a:schemeClr val="tx1">
                      <a:lumMod val="75000"/>
                    </a:schemeClr>
                  </a:solidFill>
                  <a:latin typeface="Meiryo" panose="020B0604030504040204" pitchFamily="34" charset="-128"/>
                  <a:ea typeface="Meiryo" panose="020B0604030504040204" pitchFamily="34" charset="-128"/>
                </a:rPr>
                <a:t>CH 38</a:t>
              </a:r>
              <a:endParaRPr kumimoji="1" lang="ja-JP" altLang="en-US" sz="1400" dirty="0">
                <a:solidFill>
                  <a:schemeClr val="tx1">
                    <a:lumMod val="75000"/>
                  </a:schemeClr>
                </a:solidFill>
                <a:latin typeface="Meiryo" panose="020B0604030504040204" pitchFamily="34" charset="-128"/>
                <a:ea typeface="Meiryo" panose="020B0604030504040204" pitchFamily="34" charset="-128"/>
              </a:endParaRPr>
            </a:p>
          </p:txBody>
        </p:sp>
        <p:sp>
          <p:nvSpPr>
            <p:cNvPr id="41" name="テキスト ボックス 20">
              <a:extLst>
                <a:ext uri="{FF2B5EF4-FFF2-40B4-BE49-F238E27FC236}">
                  <a16:creationId xmlns:a16="http://schemas.microsoft.com/office/drawing/2014/main" id="{5EECA7EA-9C82-614C-B6A4-BAC930AD7701}"/>
                </a:ext>
              </a:extLst>
            </p:cNvPr>
            <p:cNvSpPr txBox="1"/>
            <p:nvPr/>
          </p:nvSpPr>
          <p:spPr>
            <a:xfrm>
              <a:off x="10582755" y="2344100"/>
              <a:ext cx="1224000" cy="348324"/>
            </a:xfrm>
            <a:prstGeom prst="rect">
              <a:avLst/>
            </a:prstGeom>
            <a:noFill/>
          </p:spPr>
          <p:txBody>
            <a:bodyPr wrap="none" lIns="36000" tIns="36000" rIns="36000" bIns="36000" rtlCol="0" anchor="ctr">
              <a:noAutofit/>
            </a:bodyPr>
            <a:lstStyle/>
            <a:p>
              <a:pPr algn="ctr">
                <a:buClr>
                  <a:schemeClr val="accent1"/>
                </a:buClr>
              </a:pPr>
              <a:r>
                <a:rPr kumimoji="1" lang="en-US" altLang="ja-JP" dirty="0">
                  <a:solidFill>
                    <a:schemeClr val="tx1">
                      <a:lumMod val="75000"/>
                    </a:schemeClr>
                  </a:solidFill>
                  <a:latin typeface="Meiryo" panose="020B0604030504040204" pitchFamily="34" charset="-128"/>
                  <a:ea typeface="Meiryo" panose="020B0604030504040204" pitchFamily="34" charset="-128"/>
                </a:rPr>
                <a:t>CH 39</a:t>
              </a:r>
              <a:endParaRPr kumimoji="1" lang="ja-JP" altLang="en-US" sz="1400" dirty="0">
                <a:solidFill>
                  <a:schemeClr val="tx1">
                    <a:lumMod val="75000"/>
                  </a:schemeClr>
                </a:solidFill>
                <a:latin typeface="Meiryo" panose="020B0604030504040204" pitchFamily="34" charset="-128"/>
                <a:ea typeface="Meiryo" panose="020B0604030504040204" pitchFamily="34" charset="-128"/>
              </a:endParaRPr>
            </a:p>
          </p:txBody>
        </p:sp>
        <p:sp>
          <p:nvSpPr>
            <p:cNvPr id="44" name="テキスト ボックス 20">
              <a:extLst>
                <a:ext uri="{FF2B5EF4-FFF2-40B4-BE49-F238E27FC236}">
                  <a16:creationId xmlns:a16="http://schemas.microsoft.com/office/drawing/2014/main" id="{5533542F-9AB8-6457-722D-36AB2E8DE749}"/>
                </a:ext>
              </a:extLst>
            </p:cNvPr>
            <p:cNvSpPr txBox="1"/>
            <p:nvPr/>
          </p:nvSpPr>
          <p:spPr>
            <a:xfrm>
              <a:off x="7603813" y="2344100"/>
              <a:ext cx="1224000" cy="348324"/>
            </a:xfrm>
            <a:prstGeom prst="rect">
              <a:avLst/>
            </a:prstGeom>
            <a:noFill/>
          </p:spPr>
          <p:txBody>
            <a:bodyPr wrap="none" lIns="36000" tIns="36000" rIns="36000" bIns="36000" rtlCol="0" anchor="ctr">
              <a:noAutofit/>
            </a:bodyPr>
            <a:lstStyle/>
            <a:p>
              <a:pPr algn="ctr">
                <a:buClr>
                  <a:schemeClr val="accent1"/>
                </a:buClr>
              </a:pPr>
              <a:r>
                <a:rPr kumimoji="1" lang="en-US" altLang="ja-JP" dirty="0">
                  <a:solidFill>
                    <a:schemeClr val="tx1">
                      <a:lumMod val="75000"/>
                    </a:schemeClr>
                  </a:solidFill>
                  <a:latin typeface="Meiryo" panose="020B0604030504040204" pitchFamily="34" charset="-128"/>
                  <a:ea typeface="Meiryo" panose="020B0604030504040204" pitchFamily="34" charset="-128"/>
                </a:rPr>
                <a:t>CH 37</a:t>
              </a:r>
              <a:endParaRPr kumimoji="1" lang="ja-JP" altLang="en-US" sz="1400" dirty="0">
                <a:solidFill>
                  <a:schemeClr val="tx1">
                    <a:lumMod val="75000"/>
                  </a:schemeClr>
                </a:solidFill>
                <a:latin typeface="Meiryo" panose="020B0604030504040204" pitchFamily="34" charset="-128"/>
                <a:ea typeface="Meiryo" panose="020B0604030504040204" pitchFamily="34" charset="-128"/>
              </a:endParaRPr>
            </a:p>
          </p:txBody>
        </p:sp>
        <p:sp>
          <p:nvSpPr>
            <p:cNvPr id="55" name="テキスト ボックス 20">
              <a:extLst>
                <a:ext uri="{FF2B5EF4-FFF2-40B4-BE49-F238E27FC236}">
                  <a16:creationId xmlns:a16="http://schemas.microsoft.com/office/drawing/2014/main" id="{DE2BA9E2-465B-8D6E-64D1-E7924B351670}"/>
                </a:ext>
              </a:extLst>
            </p:cNvPr>
            <p:cNvSpPr txBox="1"/>
            <p:nvPr/>
          </p:nvSpPr>
          <p:spPr>
            <a:xfrm>
              <a:off x="6222342" y="3220764"/>
              <a:ext cx="1224000" cy="312246"/>
            </a:xfrm>
            <a:prstGeom prst="rect">
              <a:avLst/>
            </a:prstGeom>
            <a:noFill/>
          </p:spPr>
          <p:txBody>
            <a:bodyPr wrap="none" lIns="36000" tIns="36000" rIns="36000" bIns="36000" rtlCol="0" anchor="ctr">
              <a:noAutofit/>
            </a:bodyPr>
            <a:lstStyle/>
            <a:p>
              <a:pPr algn="ctr">
                <a:buClr>
                  <a:schemeClr val="accent1"/>
                </a:buClr>
              </a:pPr>
              <a:r>
                <a:rPr kumimoji="1" lang="en-US" altLang="ja-JP" sz="1600" dirty="0">
                  <a:solidFill>
                    <a:schemeClr val="tx1">
                      <a:lumMod val="75000"/>
                    </a:schemeClr>
                  </a:solidFill>
                  <a:latin typeface="Meiryo" panose="020B0604030504040204" pitchFamily="34" charset="-128"/>
                  <a:ea typeface="Meiryo" panose="020B0604030504040204" pitchFamily="34" charset="-128"/>
                </a:rPr>
                <a:t>Synthetic</a:t>
              </a:r>
              <a:endParaRPr kumimoji="1" lang="ja-JP" altLang="en-US" sz="1200" dirty="0">
                <a:solidFill>
                  <a:schemeClr val="tx1">
                    <a:lumMod val="75000"/>
                  </a:schemeClr>
                </a:solidFill>
                <a:latin typeface="Meiryo" panose="020B0604030504040204" pitchFamily="34" charset="-128"/>
                <a:ea typeface="Meiryo" panose="020B0604030504040204" pitchFamily="34" charset="-128"/>
              </a:endParaRPr>
            </a:p>
          </p:txBody>
        </p:sp>
        <p:sp>
          <p:nvSpPr>
            <p:cNvPr id="56" name="テキスト ボックス 20">
              <a:extLst>
                <a:ext uri="{FF2B5EF4-FFF2-40B4-BE49-F238E27FC236}">
                  <a16:creationId xmlns:a16="http://schemas.microsoft.com/office/drawing/2014/main" id="{96484C08-5A5E-973A-CE3D-DF1F05C6066E}"/>
                </a:ext>
              </a:extLst>
            </p:cNvPr>
            <p:cNvSpPr txBox="1"/>
            <p:nvPr/>
          </p:nvSpPr>
          <p:spPr>
            <a:xfrm>
              <a:off x="7675813" y="2827337"/>
              <a:ext cx="1224000" cy="312246"/>
            </a:xfrm>
            <a:prstGeom prst="rect">
              <a:avLst/>
            </a:prstGeom>
            <a:noFill/>
          </p:spPr>
          <p:txBody>
            <a:bodyPr wrap="none" lIns="36000" tIns="36000" rIns="36000" bIns="36000" rtlCol="0" anchor="ctr">
              <a:noAutofit/>
            </a:bodyPr>
            <a:lstStyle/>
            <a:p>
              <a:pPr algn="ctr"/>
              <a:r>
                <a:rPr lang="en-US" sz="1600" dirty="0">
                  <a:latin typeface="Meiryo" panose="020B0604030504040204" pitchFamily="34" charset="-128"/>
                  <a:ea typeface="Meiryo" panose="020B0604030504040204" pitchFamily="34" charset="-128"/>
                </a:rPr>
                <a:t>60.316998</a:t>
              </a:r>
            </a:p>
          </p:txBody>
        </p:sp>
        <p:sp>
          <p:nvSpPr>
            <p:cNvPr id="57" name="テキスト ボックス 20">
              <a:extLst>
                <a:ext uri="{FF2B5EF4-FFF2-40B4-BE49-F238E27FC236}">
                  <a16:creationId xmlns:a16="http://schemas.microsoft.com/office/drawing/2014/main" id="{DA7CB7B5-79C5-A403-7BA3-02743B3C1E5E}"/>
                </a:ext>
              </a:extLst>
            </p:cNvPr>
            <p:cNvSpPr txBox="1"/>
            <p:nvPr/>
          </p:nvSpPr>
          <p:spPr>
            <a:xfrm>
              <a:off x="7675813" y="3220764"/>
              <a:ext cx="1224000" cy="312246"/>
            </a:xfrm>
            <a:prstGeom prst="rect">
              <a:avLst/>
            </a:prstGeom>
            <a:noFill/>
          </p:spPr>
          <p:txBody>
            <a:bodyPr wrap="none" lIns="36000" tIns="36000" rIns="36000" bIns="36000" rtlCol="0" anchor="ctr">
              <a:noAutofit/>
            </a:bodyPr>
            <a:lstStyle/>
            <a:p>
              <a:pPr algn="ctr"/>
              <a:r>
                <a:rPr lang="en-US" sz="1600" dirty="0">
                  <a:latin typeface="Meiryo" panose="020B0604030504040204" pitchFamily="34" charset="-128"/>
                  <a:ea typeface="Meiryo" panose="020B0604030504040204" pitchFamily="34" charset="-128"/>
                </a:rPr>
                <a:t>60.334167</a:t>
              </a:r>
            </a:p>
          </p:txBody>
        </p:sp>
        <p:sp>
          <p:nvSpPr>
            <p:cNvPr id="58" name="テキスト ボックス 20">
              <a:extLst>
                <a:ext uri="{FF2B5EF4-FFF2-40B4-BE49-F238E27FC236}">
                  <a16:creationId xmlns:a16="http://schemas.microsoft.com/office/drawing/2014/main" id="{85919A7D-B492-EA27-747F-CE5870232B6E}"/>
                </a:ext>
              </a:extLst>
            </p:cNvPr>
            <p:cNvSpPr txBox="1"/>
            <p:nvPr/>
          </p:nvSpPr>
          <p:spPr>
            <a:xfrm>
              <a:off x="9129284" y="2827337"/>
              <a:ext cx="1224000" cy="312246"/>
            </a:xfrm>
            <a:prstGeom prst="rect">
              <a:avLst/>
            </a:prstGeom>
            <a:noFill/>
          </p:spPr>
          <p:txBody>
            <a:bodyPr wrap="none" lIns="36000" tIns="36000" rIns="36000" bIns="36000" rtlCol="0" anchor="ctr">
              <a:noAutofit/>
            </a:bodyPr>
            <a:lstStyle/>
            <a:p>
              <a:pPr algn="ctr"/>
              <a:r>
                <a:rPr lang="en-US" sz="1600" dirty="0">
                  <a:latin typeface="Meiryo" panose="020B0604030504040204" pitchFamily="34" charset="-128"/>
                  <a:ea typeface="Meiryo" panose="020B0604030504040204" pitchFamily="34" charset="-128"/>
                </a:rPr>
                <a:t>29.765371</a:t>
              </a:r>
            </a:p>
          </p:txBody>
        </p:sp>
        <p:sp>
          <p:nvSpPr>
            <p:cNvPr id="59" name="テキスト ボックス 20">
              <a:extLst>
                <a:ext uri="{FF2B5EF4-FFF2-40B4-BE49-F238E27FC236}">
                  <a16:creationId xmlns:a16="http://schemas.microsoft.com/office/drawing/2014/main" id="{02EA5BD6-35DC-1199-CB53-48410D90CE23}"/>
                </a:ext>
              </a:extLst>
            </p:cNvPr>
            <p:cNvSpPr txBox="1"/>
            <p:nvPr/>
          </p:nvSpPr>
          <p:spPr>
            <a:xfrm>
              <a:off x="9129284" y="3220764"/>
              <a:ext cx="1224000" cy="312246"/>
            </a:xfrm>
            <a:prstGeom prst="rect">
              <a:avLst/>
            </a:prstGeom>
            <a:noFill/>
          </p:spPr>
          <p:txBody>
            <a:bodyPr wrap="none" lIns="36000" tIns="36000" rIns="36000" bIns="36000" rtlCol="0" anchor="ctr">
              <a:noAutofit/>
            </a:bodyPr>
            <a:lstStyle/>
            <a:p>
              <a:pPr algn="ctr"/>
              <a:r>
                <a:rPr lang="en-US" sz="1600" dirty="0">
                  <a:latin typeface="Meiryo" panose="020B0604030504040204" pitchFamily="34" charset="-128"/>
                  <a:ea typeface="Meiryo" panose="020B0604030504040204" pitchFamily="34" charset="-128"/>
                </a:rPr>
                <a:t>29.711667</a:t>
              </a:r>
            </a:p>
          </p:txBody>
        </p:sp>
        <p:sp>
          <p:nvSpPr>
            <p:cNvPr id="60" name="テキスト ボックス 20">
              <a:extLst>
                <a:ext uri="{FF2B5EF4-FFF2-40B4-BE49-F238E27FC236}">
                  <a16:creationId xmlns:a16="http://schemas.microsoft.com/office/drawing/2014/main" id="{54FA6FFE-5AB6-44BD-E278-C90BF15EDD25}"/>
                </a:ext>
              </a:extLst>
            </p:cNvPr>
            <p:cNvSpPr txBox="1"/>
            <p:nvPr/>
          </p:nvSpPr>
          <p:spPr>
            <a:xfrm>
              <a:off x="10582755" y="2827337"/>
              <a:ext cx="1224000" cy="312246"/>
            </a:xfrm>
            <a:prstGeom prst="rect">
              <a:avLst/>
            </a:prstGeom>
            <a:noFill/>
          </p:spPr>
          <p:txBody>
            <a:bodyPr wrap="none" lIns="36000" tIns="36000" rIns="36000" bIns="36000" rtlCol="0" anchor="ctr">
              <a:noAutofit/>
            </a:bodyPr>
            <a:lstStyle/>
            <a:p>
              <a:pPr algn="ctr">
                <a:buClr>
                  <a:schemeClr val="accent1"/>
                </a:buClr>
              </a:pPr>
              <a:r>
                <a:rPr lang="en-US" sz="1600" dirty="0">
                  <a:latin typeface="Meiryo" panose="020B0604030504040204" pitchFamily="34" charset="-128"/>
                  <a:ea typeface="Meiryo" panose="020B0604030504040204" pitchFamily="34" charset="-128"/>
                </a:rPr>
                <a:t>9.917630</a:t>
              </a:r>
            </a:p>
          </p:txBody>
        </p:sp>
        <p:sp>
          <p:nvSpPr>
            <p:cNvPr id="61" name="テキスト ボックス 20">
              <a:extLst>
                <a:ext uri="{FF2B5EF4-FFF2-40B4-BE49-F238E27FC236}">
                  <a16:creationId xmlns:a16="http://schemas.microsoft.com/office/drawing/2014/main" id="{9168DAAF-0C1D-9A04-E6D4-2A2DB9A3AE85}"/>
                </a:ext>
              </a:extLst>
            </p:cNvPr>
            <p:cNvSpPr txBox="1"/>
            <p:nvPr/>
          </p:nvSpPr>
          <p:spPr>
            <a:xfrm>
              <a:off x="10582755" y="3220764"/>
              <a:ext cx="1224000" cy="312246"/>
            </a:xfrm>
            <a:prstGeom prst="rect">
              <a:avLst/>
            </a:prstGeom>
            <a:noFill/>
          </p:spPr>
          <p:txBody>
            <a:bodyPr wrap="none" lIns="36000" tIns="36000" rIns="36000" bIns="36000" rtlCol="0" anchor="ctr">
              <a:noAutofit/>
            </a:bodyPr>
            <a:lstStyle/>
            <a:p>
              <a:pPr algn="ctr"/>
              <a:r>
                <a:rPr lang="en-US" sz="1600" dirty="0">
                  <a:latin typeface="Meiryo" panose="020B0604030504040204" pitchFamily="34" charset="-128"/>
                  <a:ea typeface="Meiryo" panose="020B0604030504040204" pitchFamily="34" charset="-128"/>
                </a:rPr>
                <a:t>9.954167</a:t>
              </a:r>
            </a:p>
          </p:txBody>
        </p:sp>
        <p:cxnSp>
          <p:nvCxnSpPr>
            <p:cNvPr id="69" name="Straight Connector 68">
              <a:extLst>
                <a:ext uri="{FF2B5EF4-FFF2-40B4-BE49-F238E27FC236}">
                  <a16:creationId xmlns:a16="http://schemas.microsoft.com/office/drawing/2014/main" id="{463FD2CD-AB00-E610-867A-760CA3D862DB}"/>
                </a:ext>
              </a:extLst>
            </p:cNvPr>
            <p:cNvCxnSpPr>
              <a:cxnSpLocks/>
            </p:cNvCxnSpPr>
            <p:nvPr/>
          </p:nvCxnSpPr>
          <p:spPr>
            <a:xfrm>
              <a:off x="6275514" y="3586562"/>
              <a:ext cx="5545011" cy="0"/>
            </a:xfrm>
            <a:prstGeom prst="line">
              <a:avLst/>
            </a:prstGeom>
            <a:ln w="9525">
              <a:solidFill>
                <a:schemeClr val="tx1">
                  <a:lumMod val="75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4239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53266-B8B2-6357-2F2E-03A04A0BF1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8B6F8EA-44A6-BA79-C956-365B694D5DD9}"/>
              </a:ext>
            </a:extLst>
          </p:cNvPr>
          <p:cNvSpPr>
            <a:spLocks noGrp="1"/>
          </p:cNvSpPr>
          <p:nvPr>
            <p:ph type="title"/>
          </p:nvPr>
        </p:nvSpPr>
        <p:spPr>
          <a:xfrm>
            <a:off x="371475" y="372382"/>
            <a:ext cx="11449050" cy="414335"/>
          </a:xfrm>
        </p:spPr>
        <p:txBody>
          <a:bodyPr/>
          <a:lstStyle/>
          <a:p>
            <a:pPr algn="l"/>
            <a:r>
              <a:rPr lang="en-US" altLang="ja-JP" sz="2400" dirty="0"/>
              <a:t>Comparison of Data Structures</a:t>
            </a:r>
            <a:endParaRPr lang="ja-JP" altLang="en-US" sz="2400" dirty="0"/>
          </a:p>
        </p:txBody>
      </p:sp>
      <p:sp>
        <p:nvSpPr>
          <p:cNvPr id="49" name="Slide Number Placeholder 48">
            <a:extLst>
              <a:ext uri="{FF2B5EF4-FFF2-40B4-BE49-F238E27FC236}">
                <a16:creationId xmlns:a16="http://schemas.microsoft.com/office/drawing/2014/main" id="{A122AD0B-FB56-F46F-EBA1-94E69439A5CB}"/>
              </a:ext>
            </a:extLst>
          </p:cNvPr>
          <p:cNvSpPr>
            <a:spLocks noGrp="1"/>
          </p:cNvSpPr>
          <p:nvPr>
            <p:ph type="sldNum" sz="quarter" idx="11"/>
          </p:nvPr>
        </p:nvSpPr>
        <p:spPr/>
        <p:txBody>
          <a:bodyPr/>
          <a:lstStyle/>
          <a:p>
            <a:fld id="{CE884680-B901-7B4E-B61D-104198092958}" type="slidenum">
              <a:rPr lang="ja-JP" altLang="en-US" smtClean="0"/>
              <a:pPr/>
              <a:t>15</a:t>
            </a:fld>
            <a:endParaRPr lang="ja-JP" altLang="en-US"/>
          </a:p>
        </p:txBody>
      </p:sp>
      <p:cxnSp>
        <p:nvCxnSpPr>
          <p:cNvPr id="5" name="直線コネクタ 14">
            <a:extLst>
              <a:ext uri="{FF2B5EF4-FFF2-40B4-BE49-F238E27FC236}">
                <a16:creationId xmlns:a16="http://schemas.microsoft.com/office/drawing/2014/main" id="{DAF39DB6-C2C4-FC4A-5690-D0F386EFE261}"/>
              </a:ext>
            </a:extLst>
          </p:cNvPr>
          <p:cNvCxnSpPr>
            <a:cxnSpLocks/>
          </p:cNvCxnSpPr>
          <p:nvPr/>
        </p:nvCxnSpPr>
        <p:spPr>
          <a:xfrm>
            <a:off x="371478"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 name="テキスト ボックス 5">
            <a:extLst>
              <a:ext uri="{FF2B5EF4-FFF2-40B4-BE49-F238E27FC236}">
                <a16:creationId xmlns:a16="http://schemas.microsoft.com/office/drawing/2014/main" id="{3DF643DF-A28B-10B6-631F-B0C3AD8D3911}"/>
              </a:ext>
            </a:extLst>
          </p:cNvPr>
          <p:cNvSpPr txBox="1"/>
          <p:nvPr/>
        </p:nvSpPr>
        <p:spPr>
          <a:xfrm>
            <a:off x="371478" y="1160463"/>
            <a:ext cx="5706183" cy="828675"/>
          </a:xfrm>
          <a:prstGeom prst="rect">
            <a:avLst/>
          </a:prstGeom>
          <a:noFill/>
        </p:spPr>
        <p:txBody>
          <a:bodyPr wrap="none" lIns="73152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r>
              <a:rPr lang="en-US" altLang="ja-JP" dirty="0">
                <a:latin typeface="Meiryo" panose="020B0604030504040204" pitchFamily="34" charset="-128"/>
              </a:rPr>
              <a:t>Length</a:t>
            </a:r>
            <a:endParaRPr lang="ja-JP" altLang="en-US">
              <a:latin typeface="Meiryo" panose="020B0604030504040204" pitchFamily="34" charset="-128"/>
            </a:endParaRPr>
          </a:p>
        </p:txBody>
      </p:sp>
      <p:pic>
        <p:nvPicPr>
          <p:cNvPr id="8" name="グラフィックス 9" descr="Presentation with pie chart outline">
            <a:extLst>
              <a:ext uri="{FF2B5EF4-FFF2-40B4-BE49-F238E27FC236}">
                <a16:creationId xmlns:a16="http://schemas.microsoft.com/office/drawing/2014/main" id="{ADE75EA1-3F38-C09B-5F73-7EEF20CA3BF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71478" y="1269138"/>
            <a:ext cx="720000" cy="720000"/>
          </a:xfrm>
          <a:prstGeom prst="rect">
            <a:avLst/>
          </a:prstGeom>
        </p:spPr>
      </p:pic>
      <p:cxnSp>
        <p:nvCxnSpPr>
          <p:cNvPr id="51" name="直線コネクタ 14">
            <a:extLst>
              <a:ext uri="{FF2B5EF4-FFF2-40B4-BE49-F238E27FC236}">
                <a16:creationId xmlns:a16="http://schemas.microsoft.com/office/drawing/2014/main" id="{540749D5-3AC5-0958-EE38-41E06E87E658}"/>
              </a:ext>
            </a:extLst>
          </p:cNvPr>
          <p:cNvCxnSpPr>
            <a:cxnSpLocks/>
          </p:cNvCxnSpPr>
          <p:nvPr/>
        </p:nvCxnSpPr>
        <p:spPr>
          <a:xfrm>
            <a:off x="6193913"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74E402B0-82F2-2D83-82B9-4A491D42223F}"/>
              </a:ext>
            </a:extLst>
          </p:cNvPr>
          <p:cNvGrpSpPr/>
          <p:nvPr/>
        </p:nvGrpSpPr>
        <p:grpSpPr>
          <a:xfrm>
            <a:off x="6114342" y="1200931"/>
            <a:ext cx="5706183" cy="828675"/>
            <a:chOff x="6114342" y="1200931"/>
            <a:chExt cx="5706183" cy="828675"/>
          </a:xfrm>
        </p:grpSpPr>
        <p:sp>
          <p:nvSpPr>
            <p:cNvPr id="52" name="テキスト ボックス 5">
              <a:extLst>
                <a:ext uri="{FF2B5EF4-FFF2-40B4-BE49-F238E27FC236}">
                  <a16:creationId xmlns:a16="http://schemas.microsoft.com/office/drawing/2014/main" id="{995CA0E7-CC2C-B3E6-38BE-9F4C89A07E8B}"/>
                </a:ext>
              </a:extLst>
            </p:cNvPr>
            <p:cNvSpPr txBox="1"/>
            <p:nvPr/>
          </p:nvSpPr>
          <p:spPr>
            <a:xfrm>
              <a:off x="6114342" y="1200931"/>
              <a:ext cx="5706183" cy="828675"/>
            </a:xfrm>
            <a:prstGeom prst="rect">
              <a:avLst/>
            </a:prstGeom>
            <a:noFill/>
          </p:spPr>
          <p:txBody>
            <a:bodyPr wrap="none" lIns="73152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r>
                <a:rPr lang="en-US" altLang="ja-JP" dirty="0">
                  <a:latin typeface="Meiryo" panose="020B0604030504040204" pitchFamily="34" charset="-128"/>
                </a:rPr>
                <a:t>Advertising Data type</a:t>
              </a:r>
              <a:endParaRPr lang="ja-JP" altLang="en-US">
                <a:latin typeface="Meiryo" panose="020B0604030504040204" pitchFamily="34" charset="-128"/>
              </a:endParaRPr>
            </a:p>
          </p:txBody>
        </p:sp>
        <p:pic>
          <p:nvPicPr>
            <p:cNvPr id="53" name="グラフィックス 9" descr="Presentation with bar chart outline">
              <a:extLst>
                <a:ext uri="{FF2B5EF4-FFF2-40B4-BE49-F238E27FC236}">
                  <a16:creationId xmlns:a16="http://schemas.microsoft.com/office/drawing/2014/main" id="{44B8402C-405B-DF08-6B49-459C7554CE0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114342" y="1269138"/>
              <a:ext cx="720000" cy="720000"/>
            </a:xfrm>
            <a:prstGeom prst="rect">
              <a:avLst/>
            </a:prstGeom>
          </p:spPr>
        </p:pic>
      </p:grpSp>
      <p:pic>
        <p:nvPicPr>
          <p:cNvPr id="12" name="Picture 11">
            <a:extLst>
              <a:ext uri="{FF2B5EF4-FFF2-40B4-BE49-F238E27FC236}">
                <a16:creationId xmlns:a16="http://schemas.microsoft.com/office/drawing/2014/main" id="{B3717DB2-3808-37B8-303F-FD14527F229E}"/>
              </a:ext>
            </a:extLst>
          </p:cNvPr>
          <p:cNvPicPr>
            <a:picLocks noChangeAspect="1"/>
          </p:cNvPicPr>
          <p:nvPr/>
        </p:nvPicPr>
        <p:blipFill>
          <a:blip r:embed="rId7"/>
          <a:stretch>
            <a:fillRect/>
          </a:stretch>
        </p:blipFill>
        <p:spPr>
          <a:xfrm>
            <a:off x="703131" y="2562973"/>
            <a:ext cx="5042876" cy="3052741"/>
          </a:xfrm>
          <a:prstGeom prst="rect">
            <a:avLst/>
          </a:prstGeom>
        </p:spPr>
      </p:pic>
      <p:pic>
        <p:nvPicPr>
          <p:cNvPr id="10" name="Picture 9">
            <a:extLst>
              <a:ext uri="{FF2B5EF4-FFF2-40B4-BE49-F238E27FC236}">
                <a16:creationId xmlns:a16="http://schemas.microsoft.com/office/drawing/2014/main" id="{318CC81F-C608-4D56-7ED7-121CB605CEE7}"/>
              </a:ext>
            </a:extLst>
          </p:cNvPr>
          <p:cNvPicPr>
            <a:picLocks noChangeAspect="1"/>
          </p:cNvPicPr>
          <p:nvPr/>
        </p:nvPicPr>
        <p:blipFill>
          <a:blip r:embed="rId8"/>
          <a:stretch>
            <a:fillRect/>
          </a:stretch>
        </p:blipFill>
        <p:spPr>
          <a:xfrm>
            <a:off x="6445995" y="2733822"/>
            <a:ext cx="5511142" cy="2751512"/>
          </a:xfrm>
          <a:prstGeom prst="rect">
            <a:avLst/>
          </a:prstGeom>
        </p:spPr>
      </p:pic>
    </p:spTree>
    <p:extLst>
      <p:ext uri="{BB962C8B-B14F-4D97-AF65-F5344CB8AC3E}">
        <p14:creationId xmlns:p14="http://schemas.microsoft.com/office/powerpoint/2010/main" val="3744765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FFE870-AF57-4A26-A5EA-4848FDC68B70}"/>
              </a:ext>
            </a:extLst>
          </p:cNvPr>
          <p:cNvSpPr>
            <a:spLocks noGrp="1"/>
          </p:cNvSpPr>
          <p:nvPr>
            <p:ph type="title"/>
          </p:nvPr>
        </p:nvSpPr>
        <p:spPr/>
        <p:txBody>
          <a:bodyPr/>
          <a:lstStyle/>
          <a:p>
            <a:r>
              <a:rPr kumimoji="1" lang="en-US" altLang="ja-JP"/>
              <a:t>1012 </a:t>
            </a:r>
            <a:r>
              <a:rPr kumimoji="1" lang="ja-JP" altLang="en-US"/>
              <a:t>ボックス </a:t>
            </a:r>
            <a:r>
              <a:rPr kumimoji="1" lang="en-US" altLang="ja-JP"/>
              <a:t>(</a:t>
            </a:r>
            <a:r>
              <a:rPr kumimoji="1" lang="ja-JP" altLang="en-US"/>
              <a:t>左右</a:t>
            </a:r>
            <a:r>
              <a:rPr kumimoji="1" lang="en-US" altLang="ja-JP"/>
              <a:t>3</a:t>
            </a:r>
            <a:r>
              <a:rPr kumimoji="1" lang="ja-JP" altLang="en-US"/>
              <a:t>分割</a:t>
            </a:r>
            <a:r>
              <a:rPr kumimoji="1" lang="ja-JP" altLang="en-US" dirty="0"/>
              <a:t>・</a:t>
            </a:r>
            <a:r>
              <a:rPr kumimoji="1" lang="ja-JP" altLang="en-US"/>
              <a:t>タイトル部アイコン</a:t>
            </a:r>
            <a:r>
              <a:rPr kumimoji="1" lang="en-US" altLang="ja-JP"/>
              <a:t>+</a:t>
            </a:r>
            <a:r>
              <a:rPr kumimoji="1" lang="ja-JP" altLang="en-US"/>
              <a:t>テキスト</a:t>
            </a:r>
            <a:r>
              <a:rPr kumimoji="1" lang="en-US" altLang="ja-JP"/>
              <a:t>)</a:t>
            </a:r>
            <a:endParaRPr kumimoji="1" lang="ja-JP" altLang="en-US" dirty="0"/>
          </a:p>
        </p:txBody>
      </p:sp>
      <p:sp>
        <p:nvSpPr>
          <p:cNvPr id="6" name="テキスト ボックス 5">
            <a:extLst>
              <a:ext uri="{FF2B5EF4-FFF2-40B4-BE49-F238E27FC236}">
                <a16:creationId xmlns:a16="http://schemas.microsoft.com/office/drawing/2014/main" id="{19B0FC6A-70C9-4ACB-8FB8-C7C0B2C8024C}"/>
              </a:ext>
            </a:extLst>
          </p:cNvPr>
          <p:cNvSpPr txBox="1"/>
          <p:nvPr/>
        </p:nvSpPr>
        <p:spPr>
          <a:xfrm>
            <a:off x="371476" y="1160463"/>
            <a:ext cx="3590924" cy="828675"/>
          </a:xfrm>
          <a:prstGeom prst="rect">
            <a:avLst/>
          </a:prstGeom>
          <a:noFill/>
        </p:spPr>
        <p:txBody>
          <a:bodyPr wrap="none" lIns="586800" tIns="36000" rIns="36000" bIns="36000" rtlCol="0" anchor="b">
            <a:noAutofit/>
          </a:bodyPr>
          <a:lstStyle/>
          <a:p>
            <a:pPr>
              <a:buClr>
                <a:schemeClr val="accent1"/>
              </a:buClr>
            </a:pPr>
            <a:r>
              <a:rPr kumimoji="1" lang="en-US" altLang="ja-JP" dirty="0">
                <a:solidFill>
                  <a:schemeClr val="accent1"/>
                </a:solidFill>
                <a:latin typeface="Trebuchet MS" panose="020B0703020202090204" pitchFamily="34" charset="0"/>
                <a:ea typeface="Meiryo" panose="020B0604030504040204" pitchFamily="34" charset="-128"/>
              </a:rPr>
              <a:t>PDU</a:t>
            </a:r>
            <a:endParaRPr kumimoji="1" lang="ja-JP" altLang="en-US" dirty="0">
              <a:solidFill>
                <a:schemeClr val="accent1"/>
              </a:solidFill>
              <a:latin typeface="Trebuchet MS" panose="020B0703020202090204" pitchFamily="34" charset="0"/>
              <a:ea typeface="Meiryo" panose="020B0604030504040204" pitchFamily="34" charset="-128"/>
            </a:endParaRPr>
          </a:p>
        </p:txBody>
      </p:sp>
      <p:cxnSp>
        <p:nvCxnSpPr>
          <p:cNvPr id="7" name="直線コネクタ 6">
            <a:extLst>
              <a:ext uri="{FF2B5EF4-FFF2-40B4-BE49-F238E27FC236}">
                <a16:creationId xmlns:a16="http://schemas.microsoft.com/office/drawing/2014/main" id="{BB78F5D1-526A-46B0-A179-2519896CBBFD}"/>
              </a:ext>
            </a:extLst>
          </p:cNvPr>
          <p:cNvCxnSpPr>
            <a:cxnSpLocks/>
          </p:cNvCxnSpPr>
          <p:nvPr/>
        </p:nvCxnSpPr>
        <p:spPr>
          <a:xfrm>
            <a:off x="371477" y="1989138"/>
            <a:ext cx="3590923"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グラフィックス 4" descr="Presentation with bar chart outline">
            <a:extLst>
              <a:ext uri="{FF2B5EF4-FFF2-40B4-BE49-F238E27FC236}">
                <a16:creationId xmlns:a16="http://schemas.microsoft.com/office/drawing/2014/main" id="{61BB74AF-1577-4CD6-910A-4A610C4813E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71476" y="1449138"/>
            <a:ext cx="540000" cy="540000"/>
          </a:xfrm>
          <a:prstGeom prst="rect">
            <a:avLst/>
          </a:prstGeom>
        </p:spPr>
      </p:pic>
      <p:sp>
        <p:nvSpPr>
          <p:cNvPr id="44" name="テキスト ボックス 43">
            <a:extLst>
              <a:ext uri="{FF2B5EF4-FFF2-40B4-BE49-F238E27FC236}">
                <a16:creationId xmlns:a16="http://schemas.microsoft.com/office/drawing/2014/main" id="{2931D6B3-46AB-46A5-B599-C605F8F96C79}"/>
              </a:ext>
            </a:extLst>
          </p:cNvPr>
          <p:cNvSpPr txBox="1"/>
          <p:nvPr/>
        </p:nvSpPr>
        <p:spPr>
          <a:xfrm>
            <a:off x="4300538" y="1160463"/>
            <a:ext cx="3590925" cy="828675"/>
          </a:xfrm>
          <a:prstGeom prst="rect">
            <a:avLst/>
          </a:prstGeom>
          <a:noFill/>
        </p:spPr>
        <p:txBody>
          <a:bodyPr wrap="none" lIns="586800" tIns="36000" rIns="36000" bIns="36000" rtlCol="0" anchor="b">
            <a:noAutofit/>
          </a:bodyPr>
          <a:lstStyle/>
          <a:p>
            <a:pPr>
              <a:buClr>
                <a:schemeClr val="accent1"/>
              </a:buClr>
            </a:pPr>
            <a:r>
              <a:rPr kumimoji="1" lang="en-US" altLang="ja-JP" dirty="0">
                <a:solidFill>
                  <a:schemeClr val="accent1"/>
                </a:solidFill>
                <a:latin typeface="Trebuchet MS" panose="020B0703020202090204" pitchFamily="34" charset="0"/>
                <a:ea typeface="Meiryo" panose="020B0604030504040204" pitchFamily="34" charset="-128"/>
              </a:rPr>
              <a:t>UUID</a:t>
            </a:r>
            <a:endParaRPr kumimoji="1" lang="ja-JP" altLang="en-US" dirty="0">
              <a:solidFill>
                <a:schemeClr val="accent1"/>
              </a:solidFill>
              <a:latin typeface="Trebuchet MS" panose="020B0703020202090204" pitchFamily="34" charset="0"/>
              <a:ea typeface="Meiryo" panose="020B0604030504040204" pitchFamily="34" charset="-128"/>
            </a:endParaRPr>
          </a:p>
        </p:txBody>
      </p:sp>
      <p:cxnSp>
        <p:nvCxnSpPr>
          <p:cNvPr id="45" name="直線コネクタ 44">
            <a:extLst>
              <a:ext uri="{FF2B5EF4-FFF2-40B4-BE49-F238E27FC236}">
                <a16:creationId xmlns:a16="http://schemas.microsoft.com/office/drawing/2014/main" id="{250A1D05-56DE-439E-AE2C-5B2CD5E27DBF}"/>
              </a:ext>
            </a:extLst>
          </p:cNvPr>
          <p:cNvCxnSpPr>
            <a:cxnSpLocks/>
          </p:cNvCxnSpPr>
          <p:nvPr/>
        </p:nvCxnSpPr>
        <p:spPr>
          <a:xfrm>
            <a:off x="4300539" y="1989138"/>
            <a:ext cx="3590923"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D116937A-FD47-453F-AACE-5AE9960D71B7}"/>
              </a:ext>
            </a:extLst>
          </p:cNvPr>
          <p:cNvSpPr txBox="1"/>
          <p:nvPr/>
        </p:nvSpPr>
        <p:spPr>
          <a:xfrm>
            <a:off x="8229600" y="1160463"/>
            <a:ext cx="3590924" cy="828675"/>
          </a:xfrm>
          <a:prstGeom prst="rect">
            <a:avLst/>
          </a:prstGeom>
          <a:noFill/>
        </p:spPr>
        <p:txBody>
          <a:bodyPr wrap="none" lIns="586800" tIns="36000" rIns="36000" bIns="36000" rtlCol="0" anchor="b">
            <a:noAutofit/>
          </a:bodyPr>
          <a:lstStyle/>
          <a:p>
            <a:pPr>
              <a:buClr>
                <a:schemeClr val="accent1"/>
              </a:buClr>
            </a:pPr>
            <a:r>
              <a:rPr kumimoji="1" lang="en-US" altLang="ja-JP" dirty="0">
                <a:solidFill>
                  <a:schemeClr val="accent1"/>
                </a:solidFill>
                <a:latin typeface="Trebuchet MS" panose="020B0703020202090204" pitchFamily="34" charset="0"/>
                <a:ea typeface="Meiryo" panose="020B0604030504040204" pitchFamily="34" charset="-128"/>
              </a:rPr>
              <a:t>SmartTag type</a:t>
            </a:r>
            <a:endParaRPr kumimoji="1" lang="ja-JP" altLang="en-US" dirty="0">
              <a:solidFill>
                <a:schemeClr val="accent1"/>
              </a:solidFill>
              <a:latin typeface="Trebuchet MS" panose="020B0703020202090204" pitchFamily="34" charset="0"/>
              <a:ea typeface="Meiryo" panose="020B0604030504040204" pitchFamily="34" charset="-128"/>
            </a:endParaRPr>
          </a:p>
        </p:txBody>
      </p:sp>
      <p:cxnSp>
        <p:nvCxnSpPr>
          <p:cNvPr id="48" name="直線コネクタ 47">
            <a:extLst>
              <a:ext uri="{FF2B5EF4-FFF2-40B4-BE49-F238E27FC236}">
                <a16:creationId xmlns:a16="http://schemas.microsoft.com/office/drawing/2014/main" id="{FEB936CB-403F-416B-9A88-FF8488624443}"/>
              </a:ext>
            </a:extLst>
          </p:cNvPr>
          <p:cNvCxnSpPr>
            <a:cxnSpLocks/>
          </p:cNvCxnSpPr>
          <p:nvPr/>
        </p:nvCxnSpPr>
        <p:spPr>
          <a:xfrm>
            <a:off x="8229602" y="1989138"/>
            <a:ext cx="3590923"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49" name="グラフィックス 48" descr="Presentation with bar chart outline">
            <a:extLst>
              <a:ext uri="{FF2B5EF4-FFF2-40B4-BE49-F238E27FC236}">
                <a16:creationId xmlns:a16="http://schemas.microsoft.com/office/drawing/2014/main" id="{FEDE351D-F673-4C33-BBCA-D1417426AF1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300538" y="1449138"/>
            <a:ext cx="540000" cy="540000"/>
          </a:xfrm>
          <a:prstGeom prst="rect">
            <a:avLst/>
          </a:prstGeom>
        </p:spPr>
      </p:pic>
      <p:pic>
        <p:nvPicPr>
          <p:cNvPr id="50" name="グラフィックス 49" descr="Presentation with bar chart outline">
            <a:extLst>
              <a:ext uri="{FF2B5EF4-FFF2-40B4-BE49-F238E27FC236}">
                <a16:creationId xmlns:a16="http://schemas.microsoft.com/office/drawing/2014/main" id="{7D38B2C4-D779-4568-BD40-42227F35EEE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229600" y="1449138"/>
            <a:ext cx="540000" cy="540000"/>
          </a:xfrm>
          <a:prstGeom prst="rect">
            <a:avLst/>
          </a:prstGeom>
        </p:spPr>
      </p:pic>
      <p:pic>
        <p:nvPicPr>
          <p:cNvPr id="9" name="Picture 8">
            <a:extLst>
              <a:ext uri="{FF2B5EF4-FFF2-40B4-BE49-F238E27FC236}">
                <a16:creationId xmlns:a16="http://schemas.microsoft.com/office/drawing/2014/main" id="{606FF298-4893-E942-9E87-49C1C45B8550}"/>
              </a:ext>
            </a:extLst>
          </p:cNvPr>
          <p:cNvPicPr>
            <a:picLocks noChangeAspect="1"/>
          </p:cNvPicPr>
          <p:nvPr/>
        </p:nvPicPr>
        <p:blipFill>
          <a:blip r:embed="rId4"/>
          <a:stretch>
            <a:fillRect/>
          </a:stretch>
        </p:blipFill>
        <p:spPr>
          <a:xfrm>
            <a:off x="4429975" y="2838922"/>
            <a:ext cx="3332050" cy="2500844"/>
          </a:xfrm>
          <a:prstGeom prst="rect">
            <a:avLst/>
          </a:prstGeom>
        </p:spPr>
      </p:pic>
      <p:pic>
        <p:nvPicPr>
          <p:cNvPr id="11" name="Picture 10">
            <a:extLst>
              <a:ext uri="{FF2B5EF4-FFF2-40B4-BE49-F238E27FC236}">
                <a16:creationId xmlns:a16="http://schemas.microsoft.com/office/drawing/2014/main" id="{3C8E0444-1FED-9198-0ADC-74F927D1A466}"/>
              </a:ext>
            </a:extLst>
          </p:cNvPr>
          <p:cNvPicPr>
            <a:picLocks noChangeAspect="1"/>
          </p:cNvPicPr>
          <p:nvPr/>
        </p:nvPicPr>
        <p:blipFill>
          <a:blip r:embed="rId5"/>
          <a:stretch>
            <a:fillRect/>
          </a:stretch>
        </p:blipFill>
        <p:spPr>
          <a:xfrm>
            <a:off x="8359038" y="2838922"/>
            <a:ext cx="3332050" cy="2500844"/>
          </a:xfrm>
          <a:prstGeom prst="rect">
            <a:avLst/>
          </a:prstGeom>
        </p:spPr>
      </p:pic>
      <p:pic>
        <p:nvPicPr>
          <p:cNvPr id="13" name="Picture 12">
            <a:extLst>
              <a:ext uri="{FF2B5EF4-FFF2-40B4-BE49-F238E27FC236}">
                <a16:creationId xmlns:a16="http://schemas.microsoft.com/office/drawing/2014/main" id="{8357D240-2473-638B-6EBE-1A334DE15155}"/>
              </a:ext>
            </a:extLst>
          </p:cNvPr>
          <p:cNvPicPr>
            <a:picLocks noChangeAspect="1"/>
          </p:cNvPicPr>
          <p:nvPr/>
        </p:nvPicPr>
        <p:blipFill>
          <a:blip r:embed="rId6"/>
          <a:stretch>
            <a:fillRect/>
          </a:stretch>
        </p:blipFill>
        <p:spPr>
          <a:xfrm>
            <a:off x="500913" y="2838922"/>
            <a:ext cx="3332050" cy="2500844"/>
          </a:xfrm>
          <a:prstGeom prst="rect">
            <a:avLst/>
          </a:prstGeom>
        </p:spPr>
      </p:pic>
    </p:spTree>
    <p:extLst>
      <p:ext uri="{BB962C8B-B14F-4D97-AF65-F5344CB8AC3E}">
        <p14:creationId xmlns:p14="http://schemas.microsoft.com/office/powerpoint/2010/main" val="1682416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15">
            <a:extLst>
              <a:ext uri="{FF2B5EF4-FFF2-40B4-BE49-F238E27FC236}">
                <a16:creationId xmlns:a16="http://schemas.microsoft.com/office/drawing/2014/main" id="{901F0670-21A2-1847-836F-42A7FFEBD630}"/>
              </a:ext>
            </a:extLst>
          </p:cNvPr>
          <p:cNvSpPr txBox="1"/>
          <p:nvPr/>
        </p:nvSpPr>
        <p:spPr>
          <a:xfrm>
            <a:off x="1715536" y="1160463"/>
            <a:ext cx="3311999" cy="828675"/>
          </a:xfrm>
          <a:prstGeom prst="rect">
            <a:avLst/>
          </a:prstGeom>
          <a:solidFill>
            <a:schemeClr val="accent1">
              <a:alpha val="80000"/>
            </a:schemeClr>
          </a:solidFill>
        </p:spPr>
        <p:txBody>
          <a:bodyPr wrap="none" lIns="684000" tIns="36000" rIns="36000" bIns="36000" rtlCol="0" anchor="b">
            <a:noAutofit/>
          </a:bodyPr>
          <a:lstStyle>
            <a:defPPr>
              <a:defRPr lang="ja-JP"/>
            </a:defPPr>
            <a:lvl1pPr>
              <a:buClr>
                <a:schemeClr val="accent1"/>
              </a:buClr>
              <a:defRPr>
                <a:solidFill>
                  <a:schemeClr val="bg1"/>
                </a:solidFill>
                <a:latin typeface="Trebuchet MS" panose="020B0703020202090204" pitchFamily="34" charset="0"/>
                <a:ea typeface="Meiryo" panose="020B0604030504040204" pitchFamily="34" charset="-128"/>
              </a:defRPr>
            </a:lvl1pPr>
          </a:lstStyle>
          <a:p>
            <a:r>
              <a:rPr lang="en-US" altLang="ja-JP" dirty="0">
                <a:latin typeface="Meiryo" panose="020B0604030504040204" pitchFamily="34" charset="-128"/>
              </a:rPr>
              <a:t>Model - o</a:t>
            </a:r>
            <a:endParaRPr lang="ja-JP" altLang="en-US" dirty="0">
              <a:latin typeface="Meiryo" panose="020B0604030504040204" pitchFamily="34" charset="-128"/>
            </a:endParaRPr>
          </a:p>
        </p:txBody>
      </p:sp>
      <p:sp>
        <p:nvSpPr>
          <p:cNvPr id="15" name="テキスト ボックス 24">
            <a:extLst>
              <a:ext uri="{FF2B5EF4-FFF2-40B4-BE49-F238E27FC236}">
                <a16:creationId xmlns:a16="http://schemas.microsoft.com/office/drawing/2014/main" id="{FAA3FD45-6E51-A04B-9CE8-C16B942BA041}"/>
              </a:ext>
            </a:extLst>
          </p:cNvPr>
          <p:cNvSpPr txBox="1"/>
          <p:nvPr/>
        </p:nvSpPr>
        <p:spPr>
          <a:xfrm>
            <a:off x="5109207" y="1160463"/>
            <a:ext cx="3311999" cy="828675"/>
          </a:xfrm>
          <a:prstGeom prst="rect">
            <a:avLst/>
          </a:prstGeom>
          <a:solidFill>
            <a:schemeClr val="accent1">
              <a:alpha val="80000"/>
            </a:schemeClr>
          </a:solidFill>
        </p:spPr>
        <p:txBody>
          <a:bodyPr wrap="none" lIns="684000" tIns="36000" rIns="36000" bIns="36000" rtlCol="0" anchor="b">
            <a:noAutofit/>
          </a:bodyPr>
          <a:lstStyle>
            <a:defPPr>
              <a:defRPr lang="ja-JP"/>
            </a:defPPr>
            <a:lvl1pPr>
              <a:buClr>
                <a:schemeClr val="accent1"/>
              </a:buClr>
              <a:defRPr>
                <a:solidFill>
                  <a:schemeClr val="bg1"/>
                </a:solidFill>
                <a:latin typeface="Trebuchet MS" panose="020B0703020202090204" pitchFamily="34" charset="0"/>
                <a:ea typeface="Meiryo" panose="020B0604030504040204" pitchFamily="34" charset="-128"/>
              </a:defRPr>
            </a:lvl1pPr>
          </a:lstStyle>
          <a:p>
            <a:r>
              <a:rPr lang="en-US" altLang="ja-JP" dirty="0">
                <a:latin typeface="Meiryo" panose="020B0604030504040204" pitchFamily="34" charset="-128"/>
              </a:rPr>
              <a:t>Model - S</a:t>
            </a:r>
            <a:endParaRPr lang="ja-JP" altLang="en-US" dirty="0">
              <a:latin typeface="Meiryo" panose="020B0604030504040204" pitchFamily="34" charset="-128"/>
            </a:endParaRPr>
          </a:p>
        </p:txBody>
      </p:sp>
      <p:sp>
        <p:nvSpPr>
          <p:cNvPr id="20" name="テキスト ボックス 27">
            <a:extLst>
              <a:ext uri="{FF2B5EF4-FFF2-40B4-BE49-F238E27FC236}">
                <a16:creationId xmlns:a16="http://schemas.microsoft.com/office/drawing/2014/main" id="{459E9950-12F0-F649-BFDF-5CE4685B8813}"/>
              </a:ext>
            </a:extLst>
          </p:cNvPr>
          <p:cNvSpPr txBox="1"/>
          <p:nvPr/>
        </p:nvSpPr>
        <p:spPr>
          <a:xfrm>
            <a:off x="8502878" y="1160463"/>
            <a:ext cx="3311999" cy="828675"/>
          </a:xfrm>
          <a:prstGeom prst="rect">
            <a:avLst/>
          </a:prstGeom>
          <a:solidFill>
            <a:schemeClr val="accent1">
              <a:alpha val="80000"/>
            </a:schemeClr>
          </a:solidFill>
        </p:spPr>
        <p:txBody>
          <a:bodyPr wrap="none" lIns="684000" tIns="36000" rIns="36000" bIns="36000" rtlCol="0" anchor="b">
            <a:noAutofit/>
          </a:bodyPr>
          <a:lstStyle>
            <a:defPPr>
              <a:defRPr lang="ja-JP"/>
            </a:defPPr>
            <a:lvl1pPr>
              <a:buClr>
                <a:schemeClr val="accent1"/>
              </a:buClr>
              <a:defRPr>
                <a:solidFill>
                  <a:schemeClr val="bg1"/>
                </a:solidFill>
                <a:latin typeface="Trebuchet MS" panose="020B0703020202090204" pitchFamily="34" charset="0"/>
                <a:ea typeface="Meiryo" panose="020B0604030504040204" pitchFamily="34" charset="-128"/>
              </a:defRPr>
            </a:lvl1pPr>
          </a:lstStyle>
          <a:p>
            <a:r>
              <a:rPr lang="en-US" altLang="ja-JP" dirty="0">
                <a:latin typeface="Meiryo" panose="020B0604030504040204" pitchFamily="34" charset="-128"/>
              </a:rPr>
              <a:t>Model - M</a:t>
            </a:r>
            <a:endParaRPr lang="ja-JP" altLang="en-US" dirty="0">
              <a:latin typeface="Meiryo" panose="020B0604030504040204" pitchFamily="34" charset="-128"/>
            </a:endParaRPr>
          </a:p>
        </p:txBody>
      </p:sp>
      <p:grpSp>
        <p:nvGrpSpPr>
          <p:cNvPr id="69" name="Group 68">
            <a:extLst>
              <a:ext uri="{FF2B5EF4-FFF2-40B4-BE49-F238E27FC236}">
                <a16:creationId xmlns:a16="http://schemas.microsoft.com/office/drawing/2014/main" id="{78245A84-B95A-F24B-FD0C-57426AFE9AB5}"/>
              </a:ext>
            </a:extLst>
          </p:cNvPr>
          <p:cNvGrpSpPr/>
          <p:nvPr/>
        </p:nvGrpSpPr>
        <p:grpSpPr>
          <a:xfrm>
            <a:off x="371477" y="2123744"/>
            <a:ext cx="11449048" cy="626686"/>
            <a:chOff x="371477" y="2037028"/>
            <a:chExt cx="11449048" cy="626686"/>
          </a:xfrm>
        </p:grpSpPr>
        <p:sp>
          <p:nvSpPr>
            <p:cNvPr id="3" name="テキスト ボックス 9">
              <a:extLst>
                <a:ext uri="{FF2B5EF4-FFF2-40B4-BE49-F238E27FC236}">
                  <a16:creationId xmlns:a16="http://schemas.microsoft.com/office/drawing/2014/main" id="{3280FEA5-BE8E-984A-83AF-E022F4EB2256}"/>
                </a:ext>
              </a:extLst>
            </p:cNvPr>
            <p:cNvSpPr txBox="1"/>
            <p:nvPr/>
          </p:nvSpPr>
          <p:spPr>
            <a:xfrm>
              <a:off x="371477" y="2040915"/>
              <a:ext cx="1215412" cy="618292"/>
            </a:xfrm>
            <a:prstGeom prst="rect">
              <a:avLst/>
            </a:prstGeom>
            <a:noFill/>
          </p:spPr>
          <p:txBody>
            <a:bodyPr wrap="square" lIns="36000" tIns="36000" rIns="36000" bIns="36000" rtlCol="0" anchor="t">
              <a:noAutofit/>
            </a:bodyPr>
            <a:lstStyle/>
            <a:p>
              <a:pPr algn="l">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Model Type</a:t>
              </a:r>
              <a:endParaRPr kumimoji="1" lang="ja-JP" altLang="en-US" dirty="0">
                <a:solidFill>
                  <a:schemeClr val="accent1"/>
                </a:solidFill>
                <a:latin typeface="Meiryo" panose="020B0604030504040204" pitchFamily="34" charset="-128"/>
                <a:ea typeface="Meiryo" panose="020B0604030504040204" pitchFamily="34" charset="-128"/>
              </a:endParaRPr>
            </a:p>
          </p:txBody>
        </p:sp>
        <p:cxnSp>
          <p:nvCxnSpPr>
            <p:cNvPr id="6" name="直線コネクタ 33">
              <a:extLst>
                <a:ext uri="{FF2B5EF4-FFF2-40B4-BE49-F238E27FC236}">
                  <a16:creationId xmlns:a16="http://schemas.microsoft.com/office/drawing/2014/main" id="{9987376A-E573-6A45-9854-ABEE4C19938A}"/>
                </a:ext>
              </a:extLst>
            </p:cNvPr>
            <p:cNvCxnSpPr>
              <a:cxnSpLocks/>
            </p:cNvCxnSpPr>
            <p:nvPr/>
          </p:nvCxnSpPr>
          <p:spPr>
            <a:xfrm flipV="1">
              <a:off x="1586889" y="2040913"/>
              <a:ext cx="0" cy="622800"/>
            </a:xfrm>
            <a:prstGeom prst="line">
              <a:avLst/>
            </a:prstGeom>
            <a:ln w="9525">
              <a:solidFill>
                <a:schemeClr val="tx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2" name="テキスト ボックス 19">
              <a:extLst>
                <a:ext uri="{FF2B5EF4-FFF2-40B4-BE49-F238E27FC236}">
                  <a16:creationId xmlns:a16="http://schemas.microsoft.com/office/drawing/2014/main" id="{BE47F7DA-3FB0-3A47-8CD9-D76888DC7A52}"/>
                </a:ext>
              </a:extLst>
            </p:cNvPr>
            <p:cNvSpPr txBox="1"/>
            <p:nvPr/>
          </p:nvSpPr>
          <p:spPr>
            <a:xfrm>
              <a:off x="1715536" y="2037028"/>
              <a:ext cx="3311999" cy="622800"/>
            </a:xfrm>
            <a:prstGeom prst="rect">
              <a:avLst/>
            </a:prstGeom>
            <a:noFill/>
          </p:spPr>
          <p:txBody>
            <a:bodyPr wrap="square" lIns="72000" tIns="36000" rIns="36000" bIns="36000" rtlCol="0" anchor="t" anchorCtr="0">
              <a:noAutofit/>
            </a:bodyPr>
            <a:lstStyle/>
            <a:p>
              <a:pPr>
                <a:buClr>
                  <a:schemeClr val="accent1"/>
                </a:buClr>
              </a:pPr>
              <a:r>
                <a:rPr kumimoji="1" lang="en-US" altLang="ja-JP" dirty="0">
                  <a:latin typeface="Meiryo" panose="020B0604030504040204" pitchFamily="34" charset="-128"/>
                  <a:ea typeface="Meiryo" panose="020B0604030504040204" pitchFamily="34" charset="-128"/>
                </a:rPr>
                <a:t>Neural Network</a:t>
              </a:r>
              <a:endParaRPr kumimoji="1" lang="ja-JP" altLang="en-US" sz="1400">
                <a:latin typeface="Meiryo" panose="020B0604030504040204" pitchFamily="34" charset="-128"/>
                <a:ea typeface="Meiryo" panose="020B0604030504040204" pitchFamily="34" charset="-128"/>
              </a:endParaRPr>
            </a:p>
            <a:p>
              <a:pPr marL="114300">
                <a:buClr>
                  <a:schemeClr val="accent1"/>
                </a:buClr>
              </a:pPr>
              <a:endParaRPr kumimoji="1" lang="ja-JP" altLang="en-US" dirty="0">
                <a:latin typeface="Meiryo" panose="020B0604030504040204" pitchFamily="34" charset="-128"/>
                <a:ea typeface="Meiryo" panose="020B0604030504040204" pitchFamily="34" charset="-128"/>
              </a:endParaRPr>
            </a:p>
          </p:txBody>
        </p:sp>
        <p:sp>
          <p:nvSpPr>
            <p:cNvPr id="17" name="テキスト ボックス 20">
              <a:extLst>
                <a:ext uri="{FF2B5EF4-FFF2-40B4-BE49-F238E27FC236}">
                  <a16:creationId xmlns:a16="http://schemas.microsoft.com/office/drawing/2014/main" id="{A1C95D53-2CC3-3E4C-A065-8AF6F5F647A9}"/>
                </a:ext>
              </a:extLst>
            </p:cNvPr>
            <p:cNvSpPr txBox="1"/>
            <p:nvPr/>
          </p:nvSpPr>
          <p:spPr>
            <a:xfrm>
              <a:off x="5109207" y="2040914"/>
              <a:ext cx="3311999" cy="622800"/>
            </a:xfrm>
            <a:prstGeom prst="rect">
              <a:avLst/>
            </a:prstGeom>
            <a:noFill/>
          </p:spPr>
          <p:txBody>
            <a:bodyPr wrap="square" lIns="72000" tIns="36000" rIns="36000" bIns="36000" rtlCol="0" anchor="t" anchorCtr="0">
              <a:noAutofit/>
            </a:bodyPr>
            <a:lstStyle/>
            <a:p>
              <a:pPr>
                <a:buClr>
                  <a:schemeClr val="accent1"/>
                </a:buClr>
              </a:pPr>
              <a:r>
                <a:rPr kumimoji="1" lang="en-US" altLang="ja-JP" dirty="0">
                  <a:latin typeface="Meiryo" panose="020B0604030504040204" pitchFamily="34" charset="-128"/>
                  <a:ea typeface="Meiryo" panose="020B0604030504040204" pitchFamily="34" charset="-128"/>
                </a:rPr>
                <a:t>Neural Network</a:t>
              </a:r>
              <a:endParaRPr kumimoji="1" lang="ja-JP" altLang="en-US" sz="1400">
                <a:latin typeface="Meiryo" panose="020B0604030504040204" pitchFamily="34" charset="-128"/>
                <a:ea typeface="Meiryo" panose="020B0604030504040204" pitchFamily="34" charset="-128"/>
              </a:endParaRPr>
            </a:p>
          </p:txBody>
        </p:sp>
        <p:sp>
          <p:nvSpPr>
            <p:cNvPr id="22" name="テキスト ボックス 21">
              <a:extLst>
                <a:ext uri="{FF2B5EF4-FFF2-40B4-BE49-F238E27FC236}">
                  <a16:creationId xmlns:a16="http://schemas.microsoft.com/office/drawing/2014/main" id="{9CDEE510-D072-1B41-91A8-AB61CB3850FC}"/>
                </a:ext>
              </a:extLst>
            </p:cNvPr>
            <p:cNvSpPr txBox="1"/>
            <p:nvPr/>
          </p:nvSpPr>
          <p:spPr>
            <a:xfrm>
              <a:off x="8508526" y="2040914"/>
              <a:ext cx="3311999" cy="622800"/>
            </a:xfrm>
            <a:prstGeom prst="rect">
              <a:avLst/>
            </a:prstGeom>
            <a:noFill/>
          </p:spPr>
          <p:txBody>
            <a:bodyPr wrap="square" lIns="72000" tIns="36000" rIns="36000" bIns="36000" rtlCol="0" anchor="t" anchorCtr="0">
              <a:noAutofit/>
            </a:bodyPr>
            <a:lstStyle/>
            <a:p>
              <a:pPr>
                <a:buClr>
                  <a:schemeClr val="accent1"/>
                </a:buClr>
              </a:pPr>
              <a:r>
                <a:rPr kumimoji="1" lang="en-US" altLang="ja-JP" dirty="0">
                  <a:latin typeface="Meiryo" panose="020B0604030504040204" pitchFamily="34" charset="-128"/>
                  <a:ea typeface="Meiryo" panose="020B0604030504040204" pitchFamily="34" charset="-128"/>
                </a:rPr>
                <a:t>Neural Network</a:t>
              </a:r>
              <a:endParaRPr kumimoji="1" lang="ja-JP" altLang="en-US" sz="1400">
                <a:latin typeface="Meiryo" panose="020B0604030504040204" pitchFamily="34" charset="-128"/>
                <a:ea typeface="Meiryo" panose="020B0604030504040204" pitchFamily="34" charset="-128"/>
              </a:endParaRPr>
            </a:p>
          </p:txBody>
        </p:sp>
      </p:grpSp>
      <p:grpSp>
        <p:nvGrpSpPr>
          <p:cNvPr id="49" name="Group 48">
            <a:extLst>
              <a:ext uri="{FF2B5EF4-FFF2-40B4-BE49-F238E27FC236}">
                <a16:creationId xmlns:a16="http://schemas.microsoft.com/office/drawing/2014/main" id="{E02E3D4F-15A3-5343-3D9C-644F36361C5D}"/>
              </a:ext>
            </a:extLst>
          </p:cNvPr>
          <p:cNvGrpSpPr/>
          <p:nvPr/>
        </p:nvGrpSpPr>
        <p:grpSpPr>
          <a:xfrm>
            <a:off x="1715536" y="2885036"/>
            <a:ext cx="10099341" cy="0"/>
            <a:chOff x="1715536" y="5290064"/>
            <a:chExt cx="10099341" cy="0"/>
          </a:xfrm>
        </p:grpSpPr>
        <p:cxnSp>
          <p:nvCxnSpPr>
            <p:cNvPr id="5" name="直線コネクタ 13">
              <a:extLst>
                <a:ext uri="{FF2B5EF4-FFF2-40B4-BE49-F238E27FC236}">
                  <a16:creationId xmlns:a16="http://schemas.microsoft.com/office/drawing/2014/main" id="{B2F32156-AA76-D64C-AB2B-852ED8D1F072}"/>
                </a:ext>
              </a:extLst>
            </p:cNvPr>
            <p:cNvCxnSpPr>
              <a:cxnSpLocks/>
            </p:cNvCxnSpPr>
            <p:nvPr/>
          </p:nvCxnSpPr>
          <p:spPr>
            <a:xfrm>
              <a:off x="1715536" y="5290064"/>
              <a:ext cx="3311999" cy="0"/>
            </a:xfrm>
            <a:prstGeom prst="line">
              <a:avLst/>
            </a:prstGeom>
            <a:ln w="9525">
              <a:solidFill>
                <a:schemeClr val="tx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13">
              <a:extLst>
                <a:ext uri="{FF2B5EF4-FFF2-40B4-BE49-F238E27FC236}">
                  <a16:creationId xmlns:a16="http://schemas.microsoft.com/office/drawing/2014/main" id="{3D5F1FF9-604F-4B4B-A966-42BEF0F51689}"/>
                </a:ext>
              </a:extLst>
            </p:cNvPr>
            <p:cNvCxnSpPr>
              <a:cxnSpLocks/>
            </p:cNvCxnSpPr>
            <p:nvPr/>
          </p:nvCxnSpPr>
          <p:spPr>
            <a:xfrm>
              <a:off x="5109207" y="5290064"/>
              <a:ext cx="3311999" cy="0"/>
            </a:xfrm>
            <a:prstGeom prst="line">
              <a:avLst/>
            </a:prstGeom>
            <a:ln w="9525">
              <a:solidFill>
                <a:schemeClr val="tx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13">
              <a:extLst>
                <a:ext uri="{FF2B5EF4-FFF2-40B4-BE49-F238E27FC236}">
                  <a16:creationId xmlns:a16="http://schemas.microsoft.com/office/drawing/2014/main" id="{6A10BDCA-B4BC-CA4F-A8EC-2D72D020A017}"/>
                </a:ext>
              </a:extLst>
            </p:cNvPr>
            <p:cNvCxnSpPr>
              <a:cxnSpLocks/>
            </p:cNvCxnSpPr>
            <p:nvPr/>
          </p:nvCxnSpPr>
          <p:spPr>
            <a:xfrm>
              <a:off x="8502878" y="5290064"/>
              <a:ext cx="3311999" cy="0"/>
            </a:xfrm>
            <a:prstGeom prst="line">
              <a:avLst/>
            </a:prstGeom>
            <a:ln w="9525">
              <a:solidFill>
                <a:schemeClr val="tx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9" name="グラフィックス 29" descr="Robot with solid fill">
            <a:extLst>
              <a:ext uri="{FF2B5EF4-FFF2-40B4-BE49-F238E27FC236}">
                <a16:creationId xmlns:a16="http://schemas.microsoft.com/office/drawing/2014/main" id="{EE14BC05-3900-AB42-8970-FD666EF305F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715536" y="1341138"/>
            <a:ext cx="648000" cy="648000"/>
          </a:xfrm>
          <a:prstGeom prst="rect">
            <a:avLst/>
          </a:prstGeom>
        </p:spPr>
      </p:pic>
      <p:pic>
        <p:nvPicPr>
          <p:cNvPr id="14" name="グラフィックス 30" descr="Robot with solid fill">
            <a:extLst>
              <a:ext uri="{FF2B5EF4-FFF2-40B4-BE49-F238E27FC236}">
                <a16:creationId xmlns:a16="http://schemas.microsoft.com/office/drawing/2014/main" id="{D6AF9B39-BBA1-C34B-A602-EA153152B8C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109207" y="1341138"/>
            <a:ext cx="648000" cy="648000"/>
          </a:xfrm>
          <a:prstGeom prst="rect">
            <a:avLst/>
          </a:prstGeom>
        </p:spPr>
      </p:pic>
      <p:pic>
        <p:nvPicPr>
          <p:cNvPr id="19" name="グラフィックス 31" descr="Robot with solid fill">
            <a:extLst>
              <a:ext uri="{FF2B5EF4-FFF2-40B4-BE49-F238E27FC236}">
                <a16:creationId xmlns:a16="http://schemas.microsoft.com/office/drawing/2014/main" id="{E4408261-C169-A043-9C94-21077C07F1E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502878" y="1341138"/>
            <a:ext cx="648000" cy="648000"/>
          </a:xfrm>
          <a:prstGeom prst="rect">
            <a:avLst/>
          </a:prstGeom>
        </p:spPr>
      </p:pic>
      <p:grpSp>
        <p:nvGrpSpPr>
          <p:cNvPr id="40" name="Group 39">
            <a:extLst>
              <a:ext uri="{FF2B5EF4-FFF2-40B4-BE49-F238E27FC236}">
                <a16:creationId xmlns:a16="http://schemas.microsoft.com/office/drawing/2014/main" id="{AEC714BD-5EA9-AF84-F7AE-8A48083682F9}"/>
              </a:ext>
            </a:extLst>
          </p:cNvPr>
          <p:cNvGrpSpPr/>
          <p:nvPr/>
        </p:nvGrpSpPr>
        <p:grpSpPr>
          <a:xfrm>
            <a:off x="371477" y="3019642"/>
            <a:ext cx="11449048" cy="622802"/>
            <a:chOff x="371477" y="2986908"/>
            <a:chExt cx="11449048" cy="622802"/>
          </a:xfrm>
        </p:grpSpPr>
        <p:sp>
          <p:nvSpPr>
            <p:cNvPr id="21" name="テキスト ボックス 9">
              <a:extLst>
                <a:ext uri="{FF2B5EF4-FFF2-40B4-BE49-F238E27FC236}">
                  <a16:creationId xmlns:a16="http://schemas.microsoft.com/office/drawing/2014/main" id="{A1809485-DE75-FA8B-BD41-9229AE228800}"/>
                </a:ext>
              </a:extLst>
            </p:cNvPr>
            <p:cNvSpPr txBox="1"/>
            <p:nvPr/>
          </p:nvSpPr>
          <p:spPr>
            <a:xfrm>
              <a:off x="371477" y="2986910"/>
              <a:ext cx="1215412" cy="618292"/>
            </a:xfrm>
            <a:prstGeom prst="rect">
              <a:avLst/>
            </a:prstGeom>
            <a:noFill/>
          </p:spPr>
          <p:txBody>
            <a:bodyPr wrap="square" lIns="36000" tIns="36000" rIns="36000" bIns="36000" rtlCol="0" anchor="t">
              <a:noAutofit/>
            </a:bodyPr>
            <a:lstStyle/>
            <a:p>
              <a:pPr algn="l">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Data</a:t>
              </a:r>
              <a:endParaRPr kumimoji="1" lang="ja-JP" altLang="en-US" dirty="0">
                <a:solidFill>
                  <a:schemeClr val="accent1"/>
                </a:solidFill>
                <a:latin typeface="Meiryo" panose="020B0604030504040204" pitchFamily="34" charset="-128"/>
                <a:ea typeface="Meiryo" panose="020B0604030504040204" pitchFamily="34" charset="-128"/>
              </a:endParaRPr>
            </a:p>
          </p:txBody>
        </p:sp>
        <p:cxnSp>
          <p:nvCxnSpPr>
            <p:cNvPr id="25" name="直線コネクタ 33">
              <a:extLst>
                <a:ext uri="{FF2B5EF4-FFF2-40B4-BE49-F238E27FC236}">
                  <a16:creationId xmlns:a16="http://schemas.microsoft.com/office/drawing/2014/main" id="{E5E858A0-4E03-A2B0-62F8-DF9EE4251808}"/>
                </a:ext>
              </a:extLst>
            </p:cNvPr>
            <p:cNvCxnSpPr>
              <a:cxnSpLocks/>
            </p:cNvCxnSpPr>
            <p:nvPr/>
          </p:nvCxnSpPr>
          <p:spPr>
            <a:xfrm flipV="1">
              <a:off x="1586889" y="2986908"/>
              <a:ext cx="0" cy="622800"/>
            </a:xfrm>
            <a:prstGeom prst="line">
              <a:avLst/>
            </a:prstGeom>
            <a:ln w="9525">
              <a:solidFill>
                <a:schemeClr val="tx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6" name="テキスト ボックス 19">
              <a:extLst>
                <a:ext uri="{FF2B5EF4-FFF2-40B4-BE49-F238E27FC236}">
                  <a16:creationId xmlns:a16="http://schemas.microsoft.com/office/drawing/2014/main" id="{E03105C1-9FE4-41E2-FA1C-50067177B58F}"/>
                </a:ext>
              </a:extLst>
            </p:cNvPr>
            <p:cNvSpPr txBox="1"/>
            <p:nvPr/>
          </p:nvSpPr>
          <p:spPr>
            <a:xfrm>
              <a:off x="1715536" y="2986910"/>
              <a:ext cx="3311999" cy="622800"/>
            </a:xfrm>
            <a:prstGeom prst="rect">
              <a:avLst/>
            </a:prstGeom>
            <a:noFill/>
          </p:spPr>
          <p:txBody>
            <a:bodyPr wrap="square" lIns="72000" tIns="36000" rIns="36000" bIns="36000" rtlCol="0" anchor="t" anchorCtr="0">
              <a:noAutofit/>
            </a:bodyPr>
            <a:lstStyle/>
            <a:p>
              <a:pPr>
                <a:buClr>
                  <a:schemeClr val="accent1"/>
                </a:buClr>
              </a:pPr>
              <a:r>
                <a:rPr kumimoji="1" lang="en-US" altLang="ja-JP" dirty="0">
                  <a:latin typeface="Meiryo" panose="020B0604030504040204" pitchFamily="34" charset="-128"/>
                  <a:ea typeface="Meiryo" panose="020B0604030504040204" pitchFamily="34" charset="-128"/>
                </a:rPr>
                <a:t>Original dataset</a:t>
              </a:r>
              <a:endParaRPr kumimoji="1" lang="ja-JP" altLang="en-US" sz="1400">
                <a:latin typeface="Meiryo" panose="020B0604030504040204" pitchFamily="34" charset="-128"/>
                <a:ea typeface="Meiryo" panose="020B0604030504040204" pitchFamily="34" charset="-128"/>
              </a:endParaRPr>
            </a:p>
            <a:p>
              <a:pPr marL="114300">
                <a:buClr>
                  <a:schemeClr val="accent1"/>
                </a:buClr>
              </a:pPr>
              <a:endParaRPr kumimoji="1" lang="ja-JP" altLang="en-US" dirty="0">
                <a:latin typeface="Meiryo" panose="020B0604030504040204" pitchFamily="34" charset="-128"/>
                <a:ea typeface="Meiryo" panose="020B0604030504040204" pitchFamily="34" charset="-128"/>
              </a:endParaRPr>
            </a:p>
          </p:txBody>
        </p:sp>
        <p:sp>
          <p:nvSpPr>
            <p:cNvPr id="27" name="テキスト ボックス 20">
              <a:extLst>
                <a:ext uri="{FF2B5EF4-FFF2-40B4-BE49-F238E27FC236}">
                  <a16:creationId xmlns:a16="http://schemas.microsoft.com/office/drawing/2014/main" id="{64CFC0F1-E333-89ED-6B44-84C2C487EDC0}"/>
                </a:ext>
              </a:extLst>
            </p:cNvPr>
            <p:cNvSpPr txBox="1"/>
            <p:nvPr/>
          </p:nvSpPr>
          <p:spPr>
            <a:xfrm>
              <a:off x="5109207" y="2986910"/>
              <a:ext cx="3311999" cy="622800"/>
            </a:xfrm>
            <a:prstGeom prst="rect">
              <a:avLst/>
            </a:prstGeom>
            <a:noFill/>
          </p:spPr>
          <p:txBody>
            <a:bodyPr wrap="square" lIns="72000" tIns="36000" rIns="36000" bIns="36000" rtlCol="0" anchor="t" anchorCtr="0">
              <a:noAutofit/>
            </a:bodyPr>
            <a:lstStyle/>
            <a:p>
              <a:pPr>
                <a:buClr>
                  <a:schemeClr val="accent1"/>
                </a:buClr>
              </a:pPr>
              <a:r>
                <a:rPr kumimoji="1" lang="en-US" altLang="ja-JP" dirty="0">
                  <a:latin typeface="Meiryo" panose="020B0604030504040204" pitchFamily="34" charset="-128"/>
                  <a:ea typeface="Meiryo" panose="020B0604030504040204" pitchFamily="34" charset="-128"/>
                </a:rPr>
                <a:t>Original dataset </a:t>
              </a:r>
            </a:p>
            <a:p>
              <a:pPr>
                <a:buClr>
                  <a:schemeClr val="accent1"/>
                </a:buClr>
              </a:pPr>
              <a:r>
                <a:rPr kumimoji="1" lang="en-US" altLang="ja-JP" dirty="0">
                  <a:latin typeface="Meiryo" panose="020B0604030504040204" pitchFamily="34" charset="-128"/>
                  <a:ea typeface="Meiryo" panose="020B0604030504040204" pitchFamily="34" charset="-128"/>
                </a:rPr>
                <a:t>+ Synthetic dataset</a:t>
              </a:r>
              <a:endParaRPr kumimoji="1" lang="ja-JP" altLang="en-US" sz="1400">
                <a:latin typeface="Meiryo" panose="020B0604030504040204" pitchFamily="34" charset="-128"/>
                <a:ea typeface="Meiryo" panose="020B0604030504040204" pitchFamily="34" charset="-128"/>
              </a:endParaRPr>
            </a:p>
          </p:txBody>
        </p:sp>
        <p:sp>
          <p:nvSpPr>
            <p:cNvPr id="28" name="テキスト ボックス 21">
              <a:extLst>
                <a:ext uri="{FF2B5EF4-FFF2-40B4-BE49-F238E27FC236}">
                  <a16:creationId xmlns:a16="http://schemas.microsoft.com/office/drawing/2014/main" id="{9BAA3A16-A0FA-82C0-9473-536369C76120}"/>
                </a:ext>
              </a:extLst>
            </p:cNvPr>
            <p:cNvSpPr txBox="1"/>
            <p:nvPr/>
          </p:nvSpPr>
          <p:spPr>
            <a:xfrm>
              <a:off x="8508526" y="2986910"/>
              <a:ext cx="3311999" cy="622800"/>
            </a:xfrm>
            <a:prstGeom prst="rect">
              <a:avLst/>
            </a:prstGeom>
            <a:noFill/>
          </p:spPr>
          <p:txBody>
            <a:bodyPr wrap="square" lIns="72000" tIns="36000" rIns="36000" bIns="36000" rtlCol="0" anchor="t" anchorCtr="0">
              <a:noAutofit/>
            </a:bodyPr>
            <a:lstStyle/>
            <a:p>
              <a:pPr>
                <a:buClr>
                  <a:schemeClr val="accent1"/>
                </a:buClr>
              </a:pPr>
              <a:r>
                <a:rPr kumimoji="1" lang="en-US" altLang="ja-JP" dirty="0">
                  <a:latin typeface="Meiryo" panose="020B0604030504040204" pitchFamily="34" charset="-128"/>
                  <a:ea typeface="Meiryo" panose="020B0604030504040204" pitchFamily="34" charset="-128"/>
                </a:rPr>
                <a:t>Original dataset </a:t>
              </a:r>
            </a:p>
            <a:p>
              <a:pPr>
                <a:buClr>
                  <a:schemeClr val="accent1"/>
                </a:buClr>
              </a:pPr>
              <a:r>
                <a:rPr kumimoji="1" lang="en-US" altLang="ja-JP" dirty="0">
                  <a:latin typeface="Meiryo" panose="020B0604030504040204" pitchFamily="34" charset="-128"/>
                  <a:ea typeface="Meiryo" panose="020B0604030504040204" pitchFamily="34" charset="-128"/>
                </a:rPr>
                <a:t>+ Synthetic dataset</a:t>
              </a:r>
              <a:endParaRPr kumimoji="1" lang="ja-JP" altLang="en-US" sz="1400">
                <a:latin typeface="Meiryo" panose="020B0604030504040204" pitchFamily="34" charset="-128"/>
                <a:ea typeface="Meiryo" panose="020B0604030504040204" pitchFamily="34" charset="-128"/>
              </a:endParaRPr>
            </a:p>
          </p:txBody>
        </p:sp>
      </p:grpSp>
      <p:grpSp>
        <p:nvGrpSpPr>
          <p:cNvPr id="41" name="Group 40">
            <a:extLst>
              <a:ext uri="{FF2B5EF4-FFF2-40B4-BE49-F238E27FC236}">
                <a16:creationId xmlns:a16="http://schemas.microsoft.com/office/drawing/2014/main" id="{13D6B14B-06FC-6F94-41D4-64E7D0F614B5}"/>
              </a:ext>
            </a:extLst>
          </p:cNvPr>
          <p:cNvGrpSpPr/>
          <p:nvPr/>
        </p:nvGrpSpPr>
        <p:grpSpPr>
          <a:xfrm>
            <a:off x="371477" y="3911656"/>
            <a:ext cx="11449048" cy="622802"/>
            <a:chOff x="371477" y="3737219"/>
            <a:chExt cx="11449048" cy="622802"/>
          </a:xfrm>
        </p:grpSpPr>
        <p:sp>
          <p:nvSpPr>
            <p:cNvPr id="29" name="テキスト ボックス 9">
              <a:extLst>
                <a:ext uri="{FF2B5EF4-FFF2-40B4-BE49-F238E27FC236}">
                  <a16:creationId xmlns:a16="http://schemas.microsoft.com/office/drawing/2014/main" id="{E2949E7C-1CE9-A8E3-25EC-FAEA5F8A796A}"/>
                </a:ext>
              </a:extLst>
            </p:cNvPr>
            <p:cNvSpPr txBox="1"/>
            <p:nvPr/>
          </p:nvSpPr>
          <p:spPr>
            <a:xfrm>
              <a:off x="371477" y="3737221"/>
              <a:ext cx="1215412" cy="618292"/>
            </a:xfrm>
            <a:prstGeom prst="rect">
              <a:avLst/>
            </a:prstGeom>
            <a:noFill/>
          </p:spPr>
          <p:txBody>
            <a:bodyPr wrap="square" lIns="36000" tIns="36000" rIns="36000" bIns="36000" rtlCol="0" anchor="t">
              <a:noAutofit/>
            </a:bodyPr>
            <a:lstStyle/>
            <a:p>
              <a:pPr algn="l">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Method</a:t>
              </a:r>
              <a:endParaRPr kumimoji="1" lang="ja-JP" altLang="en-US" dirty="0">
                <a:solidFill>
                  <a:schemeClr val="accent1"/>
                </a:solidFill>
                <a:latin typeface="Meiryo" panose="020B0604030504040204" pitchFamily="34" charset="-128"/>
                <a:ea typeface="Meiryo" panose="020B0604030504040204" pitchFamily="34" charset="-128"/>
              </a:endParaRPr>
            </a:p>
          </p:txBody>
        </p:sp>
        <p:cxnSp>
          <p:nvCxnSpPr>
            <p:cNvPr id="30" name="直線コネクタ 33">
              <a:extLst>
                <a:ext uri="{FF2B5EF4-FFF2-40B4-BE49-F238E27FC236}">
                  <a16:creationId xmlns:a16="http://schemas.microsoft.com/office/drawing/2014/main" id="{DDF4E768-50F2-6B07-58ED-DDA3179A4092}"/>
                </a:ext>
              </a:extLst>
            </p:cNvPr>
            <p:cNvCxnSpPr>
              <a:cxnSpLocks/>
            </p:cNvCxnSpPr>
            <p:nvPr/>
          </p:nvCxnSpPr>
          <p:spPr>
            <a:xfrm flipV="1">
              <a:off x="1586889" y="3737219"/>
              <a:ext cx="0" cy="622800"/>
            </a:xfrm>
            <a:prstGeom prst="line">
              <a:avLst/>
            </a:prstGeom>
            <a:ln w="9525">
              <a:solidFill>
                <a:schemeClr val="tx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1" name="テキスト ボックス 19">
              <a:extLst>
                <a:ext uri="{FF2B5EF4-FFF2-40B4-BE49-F238E27FC236}">
                  <a16:creationId xmlns:a16="http://schemas.microsoft.com/office/drawing/2014/main" id="{A4C490FC-8ABA-FE2E-7858-E83F3081796A}"/>
                </a:ext>
              </a:extLst>
            </p:cNvPr>
            <p:cNvSpPr txBox="1"/>
            <p:nvPr/>
          </p:nvSpPr>
          <p:spPr>
            <a:xfrm>
              <a:off x="1715536" y="3737221"/>
              <a:ext cx="3311999" cy="622800"/>
            </a:xfrm>
            <a:prstGeom prst="rect">
              <a:avLst/>
            </a:prstGeom>
            <a:noFill/>
          </p:spPr>
          <p:txBody>
            <a:bodyPr wrap="square" lIns="72000" tIns="36000" rIns="36000" bIns="36000" rtlCol="0" anchor="t" anchorCtr="0">
              <a:noAutofit/>
            </a:bodyPr>
            <a:lstStyle/>
            <a:p>
              <a:pPr>
                <a:buClr>
                  <a:schemeClr val="accent1"/>
                </a:buClr>
              </a:pPr>
              <a:r>
                <a:rPr kumimoji="1" lang="en-US" altLang="ja-JP" dirty="0">
                  <a:latin typeface="Meiryo" panose="020B0604030504040204" pitchFamily="34" charset="-128"/>
                  <a:ea typeface="Meiryo" panose="020B0604030504040204" pitchFamily="34" charset="-128"/>
                </a:rPr>
                <a:t>-</a:t>
              </a:r>
              <a:endParaRPr kumimoji="1" lang="ja-JP" altLang="en-US" dirty="0">
                <a:latin typeface="Meiryo" panose="020B0604030504040204" pitchFamily="34" charset="-128"/>
                <a:ea typeface="Meiryo" panose="020B0604030504040204" pitchFamily="34" charset="-128"/>
              </a:endParaRPr>
            </a:p>
          </p:txBody>
        </p:sp>
        <p:sp>
          <p:nvSpPr>
            <p:cNvPr id="32" name="テキスト ボックス 20">
              <a:extLst>
                <a:ext uri="{FF2B5EF4-FFF2-40B4-BE49-F238E27FC236}">
                  <a16:creationId xmlns:a16="http://schemas.microsoft.com/office/drawing/2014/main" id="{676D03E5-C036-ED7D-8E60-9AF78EB9E75B}"/>
                </a:ext>
              </a:extLst>
            </p:cNvPr>
            <p:cNvSpPr txBox="1"/>
            <p:nvPr/>
          </p:nvSpPr>
          <p:spPr>
            <a:xfrm>
              <a:off x="5109207" y="3737221"/>
              <a:ext cx="3311999" cy="622800"/>
            </a:xfrm>
            <a:prstGeom prst="rect">
              <a:avLst/>
            </a:prstGeom>
            <a:noFill/>
          </p:spPr>
          <p:txBody>
            <a:bodyPr wrap="square" lIns="72000" tIns="36000" rIns="36000" bIns="36000" rtlCol="0" anchor="t" anchorCtr="0">
              <a:noAutofit/>
            </a:bodyPr>
            <a:lstStyle/>
            <a:p>
              <a:pPr>
                <a:buClr>
                  <a:schemeClr val="accent1"/>
                </a:buClr>
              </a:pPr>
              <a:r>
                <a:rPr kumimoji="1" lang="en-US" altLang="ja-JP" dirty="0">
                  <a:latin typeface="Meiryo" panose="020B0604030504040204" pitchFamily="34" charset="-128"/>
                  <a:ea typeface="Meiryo" panose="020B0604030504040204" pitchFamily="34" charset="-128"/>
                </a:rPr>
                <a:t>Duplicating</a:t>
              </a:r>
              <a:endParaRPr kumimoji="1" lang="ja-JP" altLang="en-US" sz="1400">
                <a:latin typeface="Meiryo" panose="020B0604030504040204" pitchFamily="34" charset="-128"/>
                <a:ea typeface="Meiryo" panose="020B0604030504040204" pitchFamily="34" charset="-128"/>
              </a:endParaRPr>
            </a:p>
          </p:txBody>
        </p:sp>
        <p:sp>
          <p:nvSpPr>
            <p:cNvPr id="36" name="テキスト ボックス 21">
              <a:extLst>
                <a:ext uri="{FF2B5EF4-FFF2-40B4-BE49-F238E27FC236}">
                  <a16:creationId xmlns:a16="http://schemas.microsoft.com/office/drawing/2014/main" id="{17276782-6835-ADAF-DE46-EA55BB8CB2A6}"/>
                </a:ext>
              </a:extLst>
            </p:cNvPr>
            <p:cNvSpPr txBox="1"/>
            <p:nvPr/>
          </p:nvSpPr>
          <p:spPr>
            <a:xfrm>
              <a:off x="8508526" y="3737221"/>
              <a:ext cx="3311999" cy="622800"/>
            </a:xfrm>
            <a:prstGeom prst="rect">
              <a:avLst/>
            </a:prstGeom>
            <a:noFill/>
          </p:spPr>
          <p:txBody>
            <a:bodyPr wrap="square" lIns="72000" tIns="36000" rIns="36000" bIns="36000" rtlCol="0" anchor="t" anchorCtr="0">
              <a:noAutofit/>
            </a:bodyPr>
            <a:lstStyle/>
            <a:p>
              <a:pPr>
                <a:buClr>
                  <a:schemeClr val="accent1"/>
                </a:buClr>
              </a:pPr>
              <a:r>
                <a:rPr kumimoji="1" lang="en-US" altLang="ja-JP" dirty="0">
                  <a:latin typeface="Meiryo" panose="020B0604030504040204" pitchFamily="34" charset="-128"/>
                  <a:ea typeface="Meiryo" panose="020B0604030504040204" pitchFamily="34" charset="-128"/>
                </a:rPr>
                <a:t>The Markov model</a:t>
              </a:r>
              <a:endParaRPr kumimoji="1" lang="ja-JP" altLang="en-US" sz="1400">
                <a:latin typeface="Meiryo" panose="020B0604030504040204" pitchFamily="34" charset="-128"/>
                <a:ea typeface="Meiryo" panose="020B0604030504040204" pitchFamily="34" charset="-128"/>
              </a:endParaRPr>
            </a:p>
          </p:txBody>
        </p:sp>
      </p:grpSp>
      <p:sp>
        <p:nvSpPr>
          <p:cNvPr id="39" name="タイトル 1">
            <a:extLst>
              <a:ext uri="{FF2B5EF4-FFF2-40B4-BE49-F238E27FC236}">
                <a16:creationId xmlns:a16="http://schemas.microsoft.com/office/drawing/2014/main" id="{A39066C2-C97C-6FF8-137C-252632982B15}"/>
              </a:ext>
            </a:extLst>
          </p:cNvPr>
          <p:cNvSpPr txBox="1">
            <a:spLocks/>
          </p:cNvSpPr>
          <p:nvPr/>
        </p:nvSpPr>
        <p:spPr>
          <a:xfrm>
            <a:off x="371476" y="386838"/>
            <a:ext cx="11449050" cy="414335"/>
          </a:xfrm>
          <a:prstGeom prst="rect">
            <a:avLst/>
          </a:prstGeom>
        </p:spPr>
        <p:txBody>
          <a:bodyPr vert="horz" wrap="square" lIns="36000" tIns="36000" rIns="36000" bIns="36000" rtlCol="0" anchor="t">
            <a:spAutoFit/>
          </a:bodyPr>
          <a:lstStyle>
            <a:lvl1pPr algn="l" defTabSz="914400" rtl="0" eaLnBrk="1" latinLnBrk="0" hangingPunct="1">
              <a:lnSpc>
                <a:spcPct val="90000"/>
              </a:lnSpc>
              <a:spcBef>
                <a:spcPct val="0"/>
              </a:spcBef>
              <a:buNone/>
              <a:defRPr kumimoji="1" sz="2400" b="0" i="0" kern="1200">
                <a:solidFill>
                  <a:schemeClr val="accent1"/>
                </a:solidFill>
                <a:latin typeface="Meiryo" panose="020B0604030504040204" pitchFamily="34" charset="-128"/>
                <a:ea typeface="Meiryo" panose="020B0604030504040204" pitchFamily="34" charset="-128"/>
                <a:cs typeface="+mj-cs"/>
              </a:defRPr>
            </a:lvl1pPr>
          </a:lstStyle>
          <a:p>
            <a:r>
              <a:rPr lang="en-US" altLang="ja-JP" dirty="0"/>
              <a:t>Comparison of the Models with and without Synthetic Data</a:t>
            </a:r>
            <a:endParaRPr lang="ja-JP" altLang="en-US" dirty="0"/>
          </a:p>
        </p:txBody>
      </p:sp>
      <p:grpSp>
        <p:nvGrpSpPr>
          <p:cNvPr id="71" name="Group 70">
            <a:extLst>
              <a:ext uri="{FF2B5EF4-FFF2-40B4-BE49-F238E27FC236}">
                <a16:creationId xmlns:a16="http://schemas.microsoft.com/office/drawing/2014/main" id="{3B66BA2D-D324-E7F6-3F1A-BF4990A35A32}"/>
              </a:ext>
            </a:extLst>
          </p:cNvPr>
          <p:cNvGrpSpPr/>
          <p:nvPr/>
        </p:nvGrpSpPr>
        <p:grpSpPr>
          <a:xfrm>
            <a:off x="371477" y="4803668"/>
            <a:ext cx="11449048" cy="1106388"/>
            <a:chOff x="371477" y="4591150"/>
            <a:chExt cx="11449048" cy="1106388"/>
          </a:xfrm>
        </p:grpSpPr>
        <p:sp>
          <p:nvSpPr>
            <p:cNvPr id="43" name="テキスト ボックス 9">
              <a:extLst>
                <a:ext uri="{FF2B5EF4-FFF2-40B4-BE49-F238E27FC236}">
                  <a16:creationId xmlns:a16="http://schemas.microsoft.com/office/drawing/2014/main" id="{74B8B44D-B865-4822-F1E1-7851AECDD26F}"/>
                </a:ext>
              </a:extLst>
            </p:cNvPr>
            <p:cNvSpPr txBox="1"/>
            <p:nvPr/>
          </p:nvSpPr>
          <p:spPr>
            <a:xfrm>
              <a:off x="371477" y="4591150"/>
              <a:ext cx="1215412" cy="1098380"/>
            </a:xfrm>
            <a:prstGeom prst="rect">
              <a:avLst/>
            </a:prstGeom>
            <a:noFill/>
          </p:spPr>
          <p:txBody>
            <a:bodyPr wrap="square" lIns="36000" tIns="36000" rIns="36000" bIns="36000" rtlCol="0" anchor="t">
              <a:noAutofit/>
            </a:bodyPr>
            <a:lstStyle/>
            <a:p>
              <a:pPr algn="l">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Details</a:t>
              </a:r>
              <a:endParaRPr kumimoji="1" lang="ja-JP" altLang="en-US" dirty="0">
                <a:solidFill>
                  <a:schemeClr val="accent1"/>
                </a:solidFill>
                <a:latin typeface="Meiryo" panose="020B0604030504040204" pitchFamily="34" charset="-128"/>
                <a:ea typeface="Meiryo" panose="020B0604030504040204" pitchFamily="34" charset="-128"/>
              </a:endParaRPr>
            </a:p>
          </p:txBody>
        </p:sp>
        <p:cxnSp>
          <p:nvCxnSpPr>
            <p:cNvPr id="44" name="直線コネクタ 33">
              <a:extLst>
                <a:ext uri="{FF2B5EF4-FFF2-40B4-BE49-F238E27FC236}">
                  <a16:creationId xmlns:a16="http://schemas.microsoft.com/office/drawing/2014/main" id="{9FC6CCD4-ACAA-5CAB-1C18-14E029C5FE38}"/>
                </a:ext>
              </a:extLst>
            </p:cNvPr>
            <p:cNvCxnSpPr>
              <a:cxnSpLocks/>
            </p:cNvCxnSpPr>
            <p:nvPr/>
          </p:nvCxnSpPr>
          <p:spPr>
            <a:xfrm flipV="1">
              <a:off x="1586889" y="4591150"/>
              <a:ext cx="0" cy="1105200"/>
            </a:xfrm>
            <a:prstGeom prst="line">
              <a:avLst/>
            </a:prstGeom>
            <a:ln w="9525">
              <a:solidFill>
                <a:schemeClr val="tx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45" name="テキスト ボックス 19">
              <a:extLst>
                <a:ext uri="{FF2B5EF4-FFF2-40B4-BE49-F238E27FC236}">
                  <a16:creationId xmlns:a16="http://schemas.microsoft.com/office/drawing/2014/main" id="{5E145470-3CB2-A1A3-15D4-6BB2140048C1}"/>
                </a:ext>
              </a:extLst>
            </p:cNvPr>
            <p:cNvSpPr txBox="1"/>
            <p:nvPr/>
          </p:nvSpPr>
          <p:spPr>
            <a:xfrm>
              <a:off x="1715536" y="4591150"/>
              <a:ext cx="3311999" cy="1106388"/>
            </a:xfrm>
            <a:prstGeom prst="rect">
              <a:avLst/>
            </a:prstGeom>
            <a:noFill/>
          </p:spPr>
          <p:txBody>
            <a:bodyPr wrap="square" lIns="72000" tIns="36000" rIns="36000" bIns="36000" rtlCol="0" anchor="t" anchorCtr="0">
              <a:noAutofit/>
            </a:bodyPr>
            <a:lstStyle/>
            <a:p>
              <a:pPr>
                <a:buClr>
                  <a:schemeClr val="accent1"/>
                </a:buClr>
              </a:pPr>
              <a:r>
                <a:rPr kumimoji="1" lang="en-US" altLang="ja-JP" dirty="0">
                  <a:latin typeface="Meiryo" panose="020B0604030504040204" pitchFamily="34" charset="-128"/>
                  <a:ea typeface="Meiryo" panose="020B0604030504040204" pitchFamily="34" charset="-128"/>
                </a:rPr>
                <a:t>-</a:t>
              </a:r>
              <a:endParaRPr kumimoji="1" lang="ja-JP" altLang="en-US" dirty="0">
                <a:latin typeface="Meiryo" panose="020B0604030504040204" pitchFamily="34" charset="-128"/>
                <a:ea typeface="Meiryo" panose="020B0604030504040204" pitchFamily="34" charset="-128"/>
              </a:endParaRPr>
            </a:p>
          </p:txBody>
        </p:sp>
        <p:sp>
          <p:nvSpPr>
            <p:cNvPr id="46" name="テキスト ボックス 20">
              <a:extLst>
                <a:ext uri="{FF2B5EF4-FFF2-40B4-BE49-F238E27FC236}">
                  <a16:creationId xmlns:a16="http://schemas.microsoft.com/office/drawing/2014/main" id="{D5751D21-2CC7-B281-8AA5-68DCA39C8ACA}"/>
                </a:ext>
              </a:extLst>
            </p:cNvPr>
            <p:cNvSpPr txBox="1"/>
            <p:nvPr/>
          </p:nvSpPr>
          <p:spPr>
            <a:xfrm>
              <a:off x="5109207" y="4591150"/>
              <a:ext cx="3311999" cy="1106388"/>
            </a:xfrm>
            <a:prstGeom prst="rect">
              <a:avLst/>
            </a:prstGeom>
            <a:noFill/>
          </p:spPr>
          <p:txBody>
            <a:bodyPr wrap="square" lIns="72000" tIns="36000" rIns="36000" bIns="36000" rtlCol="0" anchor="t" anchorCtr="0">
              <a:noAutofit/>
            </a:bodyPr>
            <a:lstStyle/>
            <a:p>
              <a:pPr>
                <a:buClr>
                  <a:schemeClr val="accent1"/>
                </a:buClr>
              </a:pPr>
              <a:r>
                <a:rPr kumimoji="1" lang="en-US" altLang="ja-JP" dirty="0">
                  <a:latin typeface="Meiryo" panose="020B0604030504040204" pitchFamily="34" charset="-128"/>
                  <a:ea typeface="Meiryo" panose="020B0604030504040204" pitchFamily="34" charset="-128"/>
                </a:rPr>
                <a:t>Duplicated misclassified SmartTag (nearby) data from real data and labeled it as 'Other'.</a:t>
              </a:r>
              <a:endParaRPr kumimoji="1" lang="ja-JP" altLang="en-US" sz="1400">
                <a:latin typeface="Meiryo" panose="020B0604030504040204" pitchFamily="34" charset="-128"/>
                <a:ea typeface="Meiryo" panose="020B0604030504040204" pitchFamily="34" charset="-128"/>
              </a:endParaRPr>
            </a:p>
          </p:txBody>
        </p:sp>
        <p:sp>
          <p:nvSpPr>
            <p:cNvPr id="47" name="テキスト ボックス 21">
              <a:extLst>
                <a:ext uri="{FF2B5EF4-FFF2-40B4-BE49-F238E27FC236}">
                  <a16:creationId xmlns:a16="http://schemas.microsoft.com/office/drawing/2014/main" id="{ABD5040E-721C-58B2-CE68-4C08C98AB72C}"/>
                </a:ext>
              </a:extLst>
            </p:cNvPr>
            <p:cNvSpPr txBox="1"/>
            <p:nvPr/>
          </p:nvSpPr>
          <p:spPr>
            <a:xfrm>
              <a:off x="8508526" y="4591150"/>
              <a:ext cx="3311999" cy="1106388"/>
            </a:xfrm>
            <a:prstGeom prst="rect">
              <a:avLst/>
            </a:prstGeom>
            <a:noFill/>
          </p:spPr>
          <p:txBody>
            <a:bodyPr wrap="square" lIns="72000" tIns="36000" rIns="36000" bIns="36000" rtlCol="0" anchor="t" anchorCtr="0">
              <a:noAutofit/>
            </a:bodyPr>
            <a:lstStyle/>
            <a:p>
              <a:pPr>
                <a:buClr>
                  <a:schemeClr val="accent1"/>
                </a:buClr>
              </a:pPr>
              <a:r>
                <a:rPr kumimoji="1" lang="en-US" altLang="ja-JP" dirty="0">
                  <a:latin typeface="Meiryo" panose="020B0604030504040204" pitchFamily="34" charset="-128"/>
                  <a:ea typeface="Meiryo" panose="020B0604030504040204" pitchFamily="34" charset="-128"/>
                </a:rPr>
                <a:t>Applied the Markov model to SmartTag (nearby) data obtained inside a Faraday cage.</a:t>
              </a:r>
              <a:endParaRPr kumimoji="1" lang="ja-JP" altLang="en-US" sz="1400">
                <a:latin typeface="Meiryo" panose="020B0604030504040204" pitchFamily="34" charset="-128"/>
                <a:ea typeface="Meiryo" panose="020B0604030504040204" pitchFamily="34" charset="-128"/>
              </a:endParaRPr>
            </a:p>
          </p:txBody>
        </p:sp>
      </p:grpSp>
      <p:grpSp>
        <p:nvGrpSpPr>
          <p:cNvPr id="60" name="Group 59">
            <a:extLst>
              <a:ext uri="{FF2B5EF4-FFF2-40B4-BE49-F238E27FC236}">
                <a16:creationId xmlns:a16="http://schemas.microsoft.com/office/drawing/2014/main" id="{08BD7D4F-F926-35ED-EDC8-18A324A67038}"/>
              </a:ext>
            </a:extLst>
          </p:cNvPr>
          <p:cNvGrpSpPr/>
          <p:nvPr/>
        </p:nvGrpSpPr>
        <p:grpSpPr>
          <a:xfrm>
            <a:off x="1715536" y="3777050"/>
            <a:ext cx="10099341" cy="0"/>
            <a:chOff x="1715536" y="5290064"/>
            <a:chExt cx="10099341" cy="0"/>
          </a:xfrm>
        </p:grpSpPr>
        <p:cxnSp>
          <p:nvCxnSpPr>
            <p:cNvPr id="61" name="直線コネクタ 13">
              <a:extLst>
                <a:ext uri="{FF2B5EF4-FFF2-40B4-BE49-F238E27FC236}">
                  <a16:creationId xmlns:a16="http://schemas.microsoft.com/office/drawing/2014/main" id="{18664D9D-5C15-3336-8365-8B7E9E7DC464}"/>
                </a:ext>
              </a:extLst>
            </p:cNvPr>
            <p:cNvCxnSpPr>
              <a:cxnSpLocks/>
            </p:cNvCxnSpPr>
            <p:nvPr/>
          </p:nvCxnSpPr>
          <p:spPr>
            <a:xfrm>
              <a:off x="1715536" y="5290064"/>
              <a:ext cx="3311999" cy="0"/>
            </a:xfrm>
            <a:prstGeom prst="line">
              <a:avLst/>
            </a:prstGeom>
            <a:ln w="9525">
              <a:solidFill>
                <a:schemeClr val="tx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線コネクタ 13">
              <a:extLst>
                <a:ext uri="{FF2B5EF4-FFF2-40B4-BE49-F238E27FC236}">
                  <a16:creationId xmlns:a16="http://schemas.microsoft.com/office/drawing/2014/main" id="{65111E81-BCC9-1A68-AF81-68FC478593C2}"/>
                </a:ext>
              </a:extLst>
            </p:cNvPr>
            <p:cNvCxnSpPr>
              <a:cxnSpLocks/>
            </p:cNvCxnSpPr>
            <p:nvPr/>
          </p:nvCxnSpPr>
          <p:spPr>
            <a:xfrm>
              <a:off x="5109207" y="5290064"/>
              <a:ext cx="3311999" cy="0"/>
            </a:xfrm>
            <a:prstGeom prst="line">
              <a:avLst/>
            </a:prstGeom>
            <a:ln w="9525">
              <a:solidFill>
                <a:schemeClr val="tx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直線コネクタ 13">
              <a:extLst>
                <a:ext uri="{FF2B5EF4-FFF2-40B4-BE49-F238E27FC236}">
                  <a16:creationId xmlns:a16="http://schemas.microsoft.com/office/drawing/2014/main" id="{199D3117-D9D5-F1A3-B01F-94B27B79026A}"/>
                </a:ext>
              </a:extLst>
            </p:cNvPr>
            <p:cNvCxnSpPr>
              <a:cxnSpLocks/>
            </p:cNvCxnSpPr>
            <p:nvPr/>
          </p:nvCxnSpPr>
          <p:spPr>
            <a:xfrm>
              <a:off x="8502878" y="5290064"/>
              <a:ext cx="3311999" cy="0"/>
            </a:xfrm>
            <a:prstGeom prst="line">
              <a:avLst/>
            </a:prstGeom>
            <a:ln w="9525">
              <a:solidFill>
                <a:schemeClr val="tx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D5FD2077-274F-61F1-79C0-ECEF42E80AA4}"/>
              </a:ext>
            </a:extLst>
          </p:cNvPr>
          <p:cNvGrpSpPr/>
          <p:nvPr/>
        </p:nvGrpSpPr>
        <p:grpSpPr>
          <a:xfrm>
            <a:off x="1715536" y="4669064"/>
            <a:ext cx="10099341" cy="0"/>
            <a:chOff x="1715536" y="5290064"/>
            <a:chExt cx="10099341" cy="0"/>
          </a:xfrm>
        </p:grpSpPr>
        <p:cxnSp>
          <p:nvCxnSpPr>
            <p:cNvPr id="65" name="直線コネクタ 13">
              <a:extLst>
                <a:ext uri="{FF2B5EF4-FFF2-40B4-BE49-F238E27FC236}">
                  <a16:creationId xmlns:a16="http://schemas.microsoft.com/office/drawing/2014/main" id="{B9BC97D4-164C-8071-0F2D-205DAB4789D4}"/>
                </a:ext>
              </a:extLst>
            </p:cNvPr>
            <p:cNvCxnSpPr>
              <a:cxnSpLocks/>
            </p:cNvCxnSpPr>
            <p:nvPr/>
          </p:nvCxnSpPr>
          <p:spPr>
            <a:xfrm>
              <a:off x="1715536" y="5290064"/>
              <a:ext cx="3311999" cy="0"/>
            </a:xfrm>
            <a:prstGeom prst="line">
              <a:avLst/>
            </a:prstGeom>
            <a:ln w="9525">
              <a:solidFill>
                <a:schemeClr val="tx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直線コネクタ 13">
              <a:extLst>
                <a:ext uri="{FF2B5EF4-FFF2-40B4-BE49-F238E27FC236}">
                  <a16:creationId xmlns:a16="http://schemas.microsoft.com/office/drawing/2014/main" id="{455B1E22-905C-5A61-09A1-B9B1B801D9B6}"/>
                </a:ext>
              </a:extLst>
            </p:cNvPr>
            <p:cNvCxnSpPr>
              <a:cxnSpLocks/>
            </p:cNvCxnSpPr>
            <p:nvPr/>
          </p:nvCxnSpPr>
          <p:spPr>
            <a:xfrm>
              <a:off x="5109207" y="5290064"/>
              <a:ext cx="3311999" cy="0"/>
            </a:xfrm>
            <a:prstGeom prst="line">
              <a:avLst/>
            </a:prstGeom>
            <a:ln w="9525">
              <a:solidFill>
                <a:schemeClr val="tx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直線コネクタ 13">
              <a:extLst>
                <a:ext uri="{FF2B5EF4-FFF2-40B4-BE49-F238E27FC236}">
                  <a16:creationId xmlns:a16="http://schemas.microsoft.com/office/drawing/2014/main" id="{6196C340-A7C5-6B5D-8CCE-9D8BAF71A1B7}"/>
                </a:ext>
              </a:extLst>
            </p:cNvPr>
            <p:cNvCxnSpPr>
              <a:cxnSpLocks/>
            </p:cNvCxnSpPr>
            <p:nvPr/>
          </p:nvCxnSpPr>
          <p:spPr>
            <a:xfrm>
              <a:off x="8502878" y="5290064"/>
              <a:ext cx="3311999" cy="0"/>
            </a:xfrm>
            <a:prstGeom prst="line">
              <a:avLst/>
            </a:prstGeom>
            <a:ln w="9525">
              <a:solidFill>
                <a:schemeClr val="tx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61133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06FBD-A8CC-2C6B-C3BB-F0F056B484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27D03A4-76EB-36BD-6933-E0203093E141}"/>
              </a:ext>
            </a:extLst>
          </p:cNvPr>
          <p:cNvSpPr>
            <a:spLocks noGrp="1"/>
          </p:cNvSpPr>
          <p:nvPr>
            <p:ph type="title"/>
          </p:nvPr>
        </p:nvSpPr>
        <p:spPr>
          <a:xfrm>
            <a:off x="371475" y="372382"/>
            <a:ext cx="11449050" cy="414335"/>
          </a:xfrm>
        </p:spPr>
        <p:txBody>
          <a:bodyPr/>
          <a:lstStyle/>
          <a:p>
            <a:pPr algn="l"/>
            <a:r>
              <a:rPr lang="en-US" altLang="ja-JP" sz="2400" dirty="0"/>
              <a:t>Comparison of Results on Test Data</a:t>
            </a:r>
            <a:endParaRPr lang="ja-JP" altLang="en-US" sz="2400" dirty="0"/>
          </a:p>
        </p:txBody>
      </p:sp>
      <p:sp>
        <p:nvSpPr>
          <p:cNvPr id="49" name="Slide Number Placeholder 48">
            <a:extLst>
              <a:ext uri="{FF2B5EF4-FFF2-40B4-BE49-F238E27FC236}">
                <a16:creationId xmlns:a16="http://schemas.microsoft.com/office/drawing/2014/main" id="{CDE86674-FFD7-3030-1B69-87F279EA8DDA}"/>
              </a:ext>
            </a:extLst>
          </p:cNvPr>
          <p:cNvSpPr>
            <a:spLocks noGrp="1"/>
          </p:cNvSpPr>
          <p:nvPr>
            <p:ph type="sldNum" sz="quarter" idx="11"/>
          </p:nvPr>
        </p:nvSpPr>
        <p:spPr/>
        <p:txBody>
          <a:bodyPr/>
          <a:lstStyle/>
          <a:p>
            <a:fld id="{CE884680-B901-7B4E-B61D-104198092958}" type="slidenum">
              <a:rPr lang="ja-JP" altLang="en-US" smtClean="0"/>
              <a:pPr/>
              <a:t>18</a:t>
            </a:fld>
            <a:endParaRPr lang="ja-JP" altLang="en-US"/>
          </a:p>
        </p:txBody>
      </p:sp>
      <p:pic>
        <p:nvPicPr>
          <p:cNvPr id="4" name="Picture 3">
            <a:extLst>
              <a:ext uri="{FF2B5EF4-FFF2-40B4-BE49-F238E27FC236}">
                <a16:creationId xmlns:a16="http://schemas.microsoft.com/office/drawing/2014/main" id="{8169ED36-1976-38FC-867B-3EA65FF87902}"/>
              </a:ext>
            </a:extLst>
          </p:cNvPr>
          <p:cNvPicPr>
            <a:picLocks noChangeAspect="1"/>
          </p:cNvPicPr>
          <p:nvPr/>
        </p:nvPicPr>
        <p:blipFill>
          <a:blip r:embed="rId3"/>
          <a:stretch>
            <a:fillRect/>
          </a:stretch>
        </p:blipFill>
        <p:spPr>
          <a:xfrm>
            <a:off x="387952" y="1989139"/>
            <a:ext cx="5060244" cy="4140199"/>
          </a:xfrm>
          <a:prstGeom prst="rect">
            <a:avLst/>
          </a:prstGeom>
        </p:spPr>
      </p:pic>
      <p:cxnSp>
        <p:nvCxnSpPr>
          <p:cNvPr id="19" name="直線コネクタ 14">
            <a:extLst>
              <a:ext uri="{FF2B5EF4-FFF2-40B4-BE49-F238E27FC236}">
                <a16:creationId xmlns:a16="http://schemas.microsoft.com/office/drawing/2014/main" id="{60EBDC60-64DF-331D-E0D7-03E21D3C4B36}"/>
              </a:ext>
            </a:extLst>
          </p:cNvPr>
          <p:cNvCxnSpPr>
            <a:cxnSpLocks/>
          </p:cNvCxnSpPr>
          <p:nvPr/>
        </p:nvCxnSpPr>
        <p:spPr>
          <a:xfrm>
            <a:off x="371477" y="1989138"/>
            <a:ext cx="757080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テキスト ボックス 5">
            <a:extLst>
              <a:ext uri="{FF2B5EF4-FFF2-40B4-BE49-F238E27FC236}">
                <a16:creationId xmlns:a16="http://schemas.microsoft.com/office/drawing/2014/main" id="{DC666912-1334-8D50-898B-EDD918FF500C}"/>
              </a:ext>
            </a:extLst>
          </p:cNvPr>
          <p:cNvSpPr txBox="1"/>
          <p:nvPr/>
        </p:nvSpPr>
        <p:spPr>
          <a:xfrm>
            <a:off x="371478" y="1160463"/>
            <a:ext cx="7763464" cy="828675"/>
          </a:xfrm>
          <a:prstGeom prst="rect">
            <a:avLst/>
          </a:prstGeom>
          <a:noFill/>
        </p:spPr>
        <p:txBody>
          <a:bodyPr wrap="none" lIns="73152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r>
              <a:rPr lang="en-US" altLang="ja-JP" dirty="0">
                <a:latin typeface="Meiryo" panose="020B0604030504040204" pitchFamily="34" charset="-128"/>
              </a:rPr>
              <a:t>Confusion Matrix and Results for </a:t>
            </a:r>
            <a:r>
              <a:rPr lang="en-US" altLang="ja-JP" dirty="0" err="1">
                <a:latin typeface="Meiryo" panose="020B0604030504040204" pitchFamily="34" charset="-128"/>
              </a:rPr>
              <a:t>SmatTag</a:t>
            </a:r>
            <a:r>
              <a:rPr lang="en-US" altLang="ja-JP" dirty="0">
                <a:latin typeface="Meiryo" panose="020B0604030504040204" pitchFamily="34" charset="-128"/>
              </a:rPr>
              <a:t> (nearby)</a:t>
            </a:r>
            <a:endParaRPr lang="ja-JP" altLang="en-US">
              <a:latin typeface="Meiryo" panose="020B0604030504040204" pitchFamily="34" charset="-128"/>
            </a:endParaRPr>
          </a:p>
        </p:txBody>
      </p:sp>
      <p:pic>
        <p:nvPicPr>
          <p:cNvPr id="21" name="グラフィックス 9" descr="Presentation with pie chart outline">
            <a:extLst>
              <a:ext uri="{FF2B5EF4-FFF2-40B4-BE49-F238E27FC236}">
                <a16:creationId xmlns:a16="http://schemas.microsoft.com/office/drawing/2014/main" id="{A3BBC6E1-0369-EB77-7181-10AED0A1E94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71478" y="1269138"/>
            <a:ext cx="720000" cy="720000"/>
          </a:xfrm>
          <a:prstGeom prst="rect">
            <a:avLst/>
          </a:prstGeom>
        </p:spPr>
      </p:pic>
      <p:cxnSp>
        <p:nvCxnSpPr>
          <p:cNvPr id="22" name="直線コネクタ 14">
            <a:extLst>
              <a:ext uri="{FF2B5EF4-FFF2-40B4-BE49-F238E27FC236}">
                <a16:creationId xmlns:a16="http://schemas.microsoft.com/office/drawing/2014/main" id="{D7619B21-F121-BAFD-61EA-DAFB3BB99E18}"/>
              </a:ext>
            </a:extLst>
          </p:cNvPr>
          <p:cNvCxnSpPr>
            <a:cxnSpLocks/>
          </p:cNvCxnSpPr>
          <p:nvPr/>
        </p:nvCxnSpPr>
        <p:spPr>
          <a:xfrm>
            <a:off x="8216925" y="1989138"/>
            <a:ext cx="360360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88BB1F46-75F0-CB4A-9F38-A8FC1A838534}"/>
              </a:ext>
            </a:extLst>
          </p:cNvPr>
          <p:cNvGrpSpPr/>
          <p:nvPr/>
        </p:nvGrpSpPr>
        <p:grpSpPr>
          <a:xfrm>
            <a:off x="8219768" y="1200931"/>
            <a:ext cx="3600757" cy="828675"/>
            <a:chOff x="8219768" y="1200931"/>
            <a:chExt cx="3600757" cy="828675"/>
          </a:xfrm>
        </p:grpSpPr>
        <p:sp>
          <p:nvSpPr>
            <p:cNvPr id="24" name="テキスト ボックス 5">
              <a:extLst>
                <a:ext uri="{FF2B5EF4-FFF2-40B4-BE49-F238E27FC236}">
                  <a16:creationId xmlns:a16="http://schemas.microsoft.com/office/drawing/2014/main" id="{D5494676-CD48-3AF5-1F9D-FB66762DED5F}"/>
                </a:ext>
              </a:extLst>
            </p:cNvPr>
            <p:cNvSpPr txBox="1"/>
            <p:nvPr/>
          </p:nvSpPr>
          <p:spPr>
            <a:xfrm>
              <a:off x="8219768" y="1200931"/>
              <a:ext cx="3600757" cy="828675"/>
            </a:xfrm>
            <a:prstGeom prst="rect">
              <a:avLst/>
            </a:prstGeom>
            <a:noFill/>
          </p:spPr>
          <p:txBody>
            <a:bodyPr wrap="none" lIns="73152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r>
                <a:rPr lang="en-US" altLang="ja-JP" dirty="0">
                  <a:latin typeface="Meiryo" panose="020B0604030504040204" pitchFamily="34" charset="-128"/>
                </a:rPr>
                <a:t>Insights from Test Data</a:t>
              </a:r>
              <a:endParaRPr lang="ja-JP" altLang="en-US">
                <a:latin typeface="Meiryo" panose="020B0604030504040204" pitchFamily="34" charset="-128"/>
              </a:endParaRPr>
            </a:p>
          </p:txBody>
        </p:sp>
        <p:pic>
          <p:nvPicPr>
            <p:cNvPr id="25" name="グラフィックス 9" descr="Magnifying glass outline">
              <a:extLst>
                <a:ext uri="{FF2B5EF4-FFF2-40B4-BE49-F238E27FC236}">
                  <a16:creationId xmlns:a16="http://schemas.microsoft.com/office/drawing/2014/main" id="{831ED684-5A30-8136-D235-9A1CBD61E68B}"/>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219768" y="1269138"/>
              <a:ext cx="720000" cy="720000"/>
            </a:xfrm>
            <a:prstGeom prst="rect">
              <a:avLst/>
            </a:prstGeom>
          </p:spPr>
        </p:pic>
      </p:grpSp>
      <p:grpSp>
        <p:nvGrpSpPr>
          <p:cNvPr id="23" name="Group 22">
            <a:extLst>
              <a:ext uri="{FF2B5EF4-FFF2-40B4-BE49-F238E27FC236}">
                <a16:creationId xmlns:a16="http://schemas.microsoft.com/office/drawing/2014/main" id="{AF9C5E75-AB71-B1FB-D830-D5C27E508CAD}"/>
              </a:ext>
            </a:extLst>
          </p:cNvPr>
          <p:cNvGrpSpPr/>
          <p:nvPr/>
        </p:nvGrpSpPr>
        <p:grpSpPr>
          <a:xfrm>
            <a:off x="8216925" y="2945266"/>
            <a:ext cx="3600756" cy="2227944"/>
            <a:chOff x="8216925" y="2817813"/>
            <a:chExt cx="3600756" cy="2227944"/>
          </a:xfrm>
        </p:grpSpPr>
        <p:sp>
          <p:nvSpPr>
            <p:cNvPr id="3" name="Rounded Rectangle 2">
              <a:extLst>
                <a:ext uri="{FF2B5EF4-FFF2-40B4-BE49-F238E27FC236}">
                  <a16:creationId xmlns:a16="http://schemas.microsoft.com/office/drawing/2014/main" id="{8EA7A6F5-BFF4-6617-6A09-7926EDC59C21}"/>
                </a:ext>
              </a:extLst>
            </p:cNvPr>
            <p:cNvSpPr/>
            <p:nvPr/>
          </p:nvSpPr>
          <p:spPr>
            <a:xfrm>
              <a:off x="8216925" y="2817813"/>
              <a:ext cx="3600756" cy="2227944"/>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R="0" lvl="0" algn="l" defTabSz="914400" rtl="0" eaLnBrk="1" fontAlgn="auto" latinLnBrk="0" hangingPunct="1">
                <a:lnSpc>
                  <a:spcPct val="100000"/>
                </a:lnSpc>
                <a:spcBef>
                  <a:spcPts val="0"/>
                </a:spcBef>
                <a:spcAft>
                  <a:spcPts val="0"/>
                </a:spcAft>
                <a:buClr>
                  <a:srgbClr val="046294"/>
                </a:buClr>
                <a:buSzTx/>
                <a:tabLst/>
                <a:defRPr/>
              </a:pPr>
              <a:endParaRPr kumimoji="1" lang="en-US" altLang="ja-JP" sz="1600" b="0" i="0" u="none" strike="noStrike" kern="1200" cap="none" spc="0" normalizeH="0" baseline="0" noProof="0" dirty="0">
                <a:ln>
                  <a:noFill/>
                </a:ln>
                <a:solidFill>
                  <a:schemeClr val="bg1"/>
                </a:solidFill>
                <a:effectLst/>
                <a:uLnTx/>
                <a:uFillTx/>
                <a:latin typeface="Meiryo" panose="020B0604030504040204" pitchFamily="34" charset="-128"/>
                <a:ea typeface="Meiryo" panose="020B0604030504040204" pitchFamily="34" charset="-128"/>
              </a:endParaRPr>
            </a:p>
          </p:txBody>
        </p:sp>
        <p:sp>
          <p:nvSpPr>
            <p:cNvPr id="18" name="テキスト ボックス 20">
              <a:extLst>
                <a:ext uri="{FF2B5EF4-FFF2-40B4-BE49-F238E27FC236}">
                  <a16:creationId xmlns:a16="http://schemas.microsoft.com/office/drawing/2014/main" id="{62D2E544-D5F9-DD50-4FD4-C2EF0F097863}"/>
                </a:ext>
              </a:extLst>
            </p:cNvPr>
            <p:cNvSpPr txBox="1"/>
            <p:nvPr/>
          </p:nvSpPr>
          <p:spPr>
            <a:xfrm>
              <a:off x="8298908" y="2945268"/>
              <a:ext cx="3436790" cy="1973035"/>
            </a:xfrm>
            <a:prstGeom prst="rect">
              <a:avLst/>
            </a:prstGeom>
            <a:noFill/>
          </p:spPr>
          <p:txBody>
            <a:bodyPr wrap="square" lIns="36000" tIns="36000" rIns="36000" bIns="36000" rtlCol="0" anchor="t">
              <a:noAutofit/>
            </a:bodyPr>
            <a:lstStyle/>
            <a:p>
              <a:pPr marL="177800" marR="0" lvl="0" indent="-177800" algn="l" defTabSz="914400" rtl="0" eaLnBrk="1" fontAlgn="auto" latinLnBrk="0" hangingPunct="1">
                <a:lnSpc>
                  <a:spcPct val="100000"/>
                </a:lnSpc>
                <a:spcBef>
                  <a:spcPts val="0"/>
                </a:spcBef>
                <a:spcAft>
                  <a:spcPts val="0"/>
                </a:spcAft>
                <a:buClr>
                  <a:srgbClr val="046294"/>
                </a:buClr>
                <a:buSzTx/>
                <a:buFont typeface="Arial" panose="020B0604020202020204" pitchFamily="34" charset="0"/>
                <a:buChar char="•"/>
                <a:tabLst/>
                <a:defRPr/>
              </a:pPr>
              <a:r>
                <a:rPr kumimoji="1" lang="en-US" altLang="ja-JP" sz="1400" b="0" i="0" u="none" strike="noStrike" kern="1200" cap="none" spc="0" normalizeH="0" baseline="0" noProof="0" dirty="0">
                  <a:ln>
                    <a:noFill/>
                  </a:ln>
                  <a:solidFill>
                    <a:srgbClr val="575757">
                      <a:lumMod val="75000"/>
                    </a:srgbClr>
                  </a:solidFill>
                  <a:effectLst/>
                  <a:uLnTx/>
                  <a:uFillTx/>
                  <a:latin typeface="Meiryo" panose="020B0604030504040204" pitchFamily="34" charset="-128"/>
                  <a:ea typeface="Meiryo" panose="020B0604030504040204" pitchFamily="34" charset="-128"/>
                </a:rPr>
                <a:t>The test data achieve sufficient accuracy even without synthetic data.</a:t>
              </a:r>
            </a:p>
            <a:p>
              <a:pPr marR="0" lvl="0" algn="l" defTabSz="914400" rtl="0" eaLnBrk="1" fontAlgn="auto" latinLnBrk="0" hangingPunct="1">
                <a:lnSpc>
                  <a:spcPct val="100000"/>
                </a:lnSpc>
                <a:spcBef>
                  <a:spcPts val="0"/>
                </a:spcBef>
                <a:spcAft>
                  <a:spcPts val="0"/>
                </a:spcAft>
                <a:buClr>
                  <a:srgbClr val="046294"/>
                </a:buClr>
                <a:buSzTx/>
                <a:tabLst/>
                <a:defRPr/>
              </a:pPr>
              <a:endParaRPr kumimoji="1" lang="en-US" altLang="ja-JP" sz="1400" b="0" i="0" u="none" strike="noStrike" kern="1200" cap="none" spc="0" normalizeH="0" baseline="0" noProof="0" dirty="0">
                <a:ln>
                  <a:noFill/>
                </a:ln>
                <a:solidFill>
                  <a:srgbClr val="575757">
                    <a:lumMod val="75000"/>
                  </a:srgbClr>
                </a:solidFill>
                <a:effectLst/>
                <a:uLnTx/>
                <a:uFillTx/>
                <a:latin typeface="Meiryo" panose="020B0604030504040204" pitchFamily="34" charset="-128"/>
                <a:ea typeface="Meiryo" panose="020B0604030504040204" pitchFamily="34" charset="-128"/>
              </a:endParaRPr>
            </a:p>
            <a:p>
              <a:pPr marL="177800" marR="0" lvl="0" indent="-177800" algn="l" defTabSz="914400" rtl="0" eaLnBrk="1" fontAlgn="auto" latinLnBrk="0" hangingPunct="1">
                <a:lnSpc>
                  <a:spcPct val="100000"/>
                </a:lnSpc>
                <a:spcBef>
                  <a:spcPts val="0"/>
                </a:spcBef>
                <a:spcAft>
                  <a:spcPts val="0"/>
                </a:spcAft>
                <a:buClr>
                  <a:srgbClr val="046294"/>
                </a:buClr>
                <a:buSzTx/>
                <a:buFont typeface="Arial" panose="020B0604020202020204" pitchFamily="34" charset="0"/>
                <a:buChar char="•"/>
                <a:tabLst/>
                <a:defRPr/>
              </a:pPr>
              <a:r>
                <a:rPr kumimoji="1" lang="en-US" altLang="ja-JP" sz="1400" b="0" i="0" u="none" strike="noStrike" kern="1200" cap="none" spc="0" normalizeH="0" baseline="0" noProof="0" dirty="0">
                  <a:ln>
                    <a:noFill/>
                  </a:ln>
                  <a:solidFill>
                    <a:srgbClr val="575757">
                      <a:lumMod val="75000"/>
                    </a:srgbClr>
                  </a:solidFill>
                  <a:effectLst/>
                  <a:uLnTx/>
                  <a:uFillTx/>
                  <a:latin typeface="Meiryo" panose="020B0604030504040204" pitchFamily="34" charset="-128"/>
                  <a:ea typeface="Meiryo" panose="020B0604030504040204" pitchFamily="34" charset="-128"/>
                </a:rPr>
                <a:t>The classification accuracy for SmartTag (nearby) in the test data improved further with synthetic data generated by the Markov model.</a:t>
              </a:r>
            </a:p>
          </p:txBody>
        </p:sp>
      </p:grpSp>
      <p:grpSp>
        <p:nvGrpSpPr>
          <p:cNvPr id="5" name="Group 4">
            <a:extLst>
              <a:ext uri="{FF2B5EF4-FFF2-40B4-BE49-F238E27FC236}">
                <a16:creationId xmlns:a16="http://schemas.microsoft.com/office/drawing/2014/main" id="{90E0E38D-FE2A-FABC-E051-4037749BAD22}"/>
              </a:ext>
            </a:extLst>
          </p:cNvPr>
          <p:cNvGrpSpPr/>
          <p:nvPr/>
        </p:nvGrpSpPr>
        <p:grpSpPr>
          <a:xfrm>
            <a:off x="5234978" y="3046604"/>
            <a:ext cx="2686134" cy="2347661"/>
            <a:chOff x="5323099" y="2470774"/>
            <a:chExt cx="2686134" cy="2347661"/>
          </a:xfrm>
        </p:grpSpPr>
        <p:cxnSp>
          <p:nvCxnSpPr>
            <p:cNvPr id="6" name="Straight Connector 5">
              <a:extLst>
                <a:ext uri="{FF2B5EF4-FFF2-40B4-BE49-F238E27FC236}">
                  <a16:creationId xmlns:a16="http://schemas.microsoft.com/office/drawing/2014/main" id="{A4F47CDE-E1EB-4633-5F68-83D6F395C9C0}"/>
                </a:ext>
              </a:extLst>
            </p:cNvPr>
            <p:cNvCxnSpPr>
              <a:cxnSpLocks/>
            </p:cNvCxnSpPr>
            <p:nvPr/>
          </p:nvCxnSpPr>
          <p:spPr>
            <a:xfrm>
              <a:off x="6666166" y="2522251"/>
              <a:ext cx="0" cy="2296184"/>
            </a:xfrm>
            <a:prstGeom prst="line">
              <a:avLst/>
            </a:prstGeom>
            <a:ln w="9525">
              <a:solidFill>
                <a:schemeClr val="tx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テキスト ボックス 20">
              <a:extLst>
                <a:ext uri="{FF2B5EF4-FFF2-40B4-BE49-F238E27FC236}">
                  <a16:creationId xmlns:a16="http://schemas.microsoft.com/office/drawing/2014/main" id="{A86E2AD7-2F88-77BA-6711-98DD97F4441C}"/>
                </a:ext>
              </a:extLst>
            </p:cNvPr>
            <p:cNvSpPr txBox="1"/>
            <p:nvPr/>
          </p:nvSpPr>
          <p:spPr>
            <a:xfrm>
              <a:off x="5454051" y="3014410"/>
              <a:ext cx="1224000" cy="360000"/>
            </a:xfrm>
            <a:prstGeom prst="rect">
              <a:avLst/>
            </a:prstGeom>
            <a:noFill/>
          </p:spPr>
          <p:txBody>
            <a:bodyPr wrap="none" lIns="36000" tIns="36000" rIns="36000" bIns="36000" rtlCol="0" anchor="ctr">
              <a:noAutofit/>
            </a:bodyPr>
            <a:lstStyle/>
            <a:p>
              <a:pPr algn="ctr">
                <a:buClr>
                  <a:schemeClr val="accent1"/>
                </a:buClr>
              </a:pPr>
              <a:r>
                <a:rPr kumimoji="1" lang="en-US" altLang="ja-JP" sz="1600" dirty="0">
                  <a:latin typeface="Meiryo" panose="020B0604030504040204" pitchFamily="34" charset="-128"/>
                  <a:ea typeface="Meiryo" panose="020B0604030504040204" pitchFamily="34" charset="-128"/>
                </a:rPr>
                <a:t>Model - o</a:t>
              </a:r>
              <a:endParaRPr kumimoji="1" lang="ja-JP" altLang="en-US" sz="1200" dirty="0">
                <a:latin typeface="Meiryo" panose="020B0604030504040204" pitchFamily="34" charset="-128"/>
                <a:ea typeface="Meiryo" panose="020B0604030504040204" pitchFamily="34" charset="-128"/>
              </a:endParaRPr>
            </a:p>
          </p:txBody>
        </p:sp>
        <p:sp>
          <p:nvSpPr>
            <p:cNvPr id="8" name="テキスト ボックス 20">
              <a:extLst>
                <a:ext uri="{FF2B5EF4-FFF2-40B4-BE49-F238E27FC236}">
                  <a16:creationId xmlns:a16="http://schemas.microsoft.com/office/drawing/2014/main" id="{D053C7E2-56B1-AFA9-E335-DEE8B1DFABDE}"/>
                </a:ext>
              </a:extLst>
            </p:cNvPr>
            <p:cNvSpPr txBox="1"/>
            <p:nvPr/>
          </p:nvSpPr>
          <p:spPr>
            <a:xfrm>
              <a:off x="6719757" y="3014410"/>
              <a:ext cx="1224000" cy="360000"/>
            </a:xfrm>
            <a:prstGeom prst="rect">
              <a:avLst/>
            </a:prstGeom>
            <a:noFill/>
          </p:spPr>
          <p:txBody>
            <a:bodyPr wrap="none" lIns="36000" tIns="36000" rIns="36000" bIns="36000" rtlCol="0" anchor="ctr">
              <a:noAutofit/>
            </a:bodyPr>
            <a:lstStyle/>
            <a:p>
              <a:pPr algn="ctr"/>
              <a:r>
                <a:rPr lang="en-US" sz="1600" dirty="0">
                  <a:latin typeface="Meiryo" panose="020B0604030504040204" pitchFamily="34" charset="-128"/>
                  <a:ea typeface="Meiryo" panose="020B0604030504040204" pitchFamily="34" charset="-128"/>
                </a:rPr>
                <a:t>99.1%</a:t>
              </a:r>
            </a:p>
          </p:txBody>
        </p:sp>
        <p:sp>
          <p:nvSpPr>
            <p:cNvPr id="9" name="テキスト ボックス 20">
              <a:extLst>
                <a:ext uri="{FF2B5EF4-FFF2-40B4-BE49-F238E27FC236}">
                  <a16:creationId xmlns:a16="http://schemas.microsoft.com/office/drawing/2014/main" id="{5BEACC5C-9225-854E-B525-281A5E84CB38}"/>
                </a:ext>
              </a:extLst>
            </p:cNvPr>
            <p:cNvSpPr txBox="1"/>
            <p:nvPr/>
          </p:nvSpPr>
          <p:spPr>
            <a:xfrm>
              <a:off x="5454051" y="3710202"/>
              <a:ext cx="1224000" cy="360000"/>
            </a:xfrm>
            <a:prstGeom prst="rect">
              <a:avLst/>
            </a:prstGeom>
            <a:noFill/>
          </p:spPr>
          <p:txBody>
            <a:bodyPr wrap="none" lIns="36000" tIns="36000" rIns="36000" bIns="36000" rtlCol="0" anchor="ctr">
              <a:noAutofit/>
            </a:bodyPr>
            <a:lstStyle/>
            <a:p>
              <a:pPr algn="ctr">
                <a:buClr>
                  <a:schemeClr val="accent1"/>
                </a:buClr>
              </a:pPr>
              <a:r>
                <a:rPr kumimoji="1" lang="en-US" altLang="ja-JP" sz="1600" dirty="0">
                  <a:latin typeface="Meiryo" panose="020B0604030504040204" pitchFamily="34" charset="-128"/>
                  <a:ea typeface="Meiryo" panose="020B0604030504040204" pitchFamily="34" charset="-128"/>
                </a:rPr>
                <a:t>Model - s</a:t>
              </a:r>
              <a:endParaRPr kumimoji="1" lang="ja-JP" altLang="en-US" sz="1200" dirty="0">
                <a:latin typeface="Meiryo" panose="020B0604030504040204" pitchFamily="34" charset="-128"/>
                <a:ea typeface="Meiryo" panose="020B0604030504040204" pitchFamily="34" charset="-128"/>
              </a:endParaRPr>
            </a:p>
          </p:txBody>
        </p:sp>
        <p:sp>
          <p:nvSpPr>
            <p:cNvPr id="10" name="テキスト ボックス 20">
              <a:extLst>
                <a:ext uri="{FF2B5EF4-FFF2-40B4-BE49-F238E27FC236}">
                  <a16:creationId xmlns:a16="http://schemas.microsoft.com/office/drawing/2014/main" id="{16AC8B1F-00DA-B6E9-081B-6F0C4CD8A293}"/>
                </a:ext>
              </a:extLst>
            </p:cNvPr>
            <p:cNvSpPr txBox="1"/>
            <p:nvPr/>
          </p:nvSpPr>
          <p:spPr>
            <a:xfrm>
              <a:off x="6719757" y="3710202"/>
              <a:ext cx="1224000" cy="360000"/>
            </a:xfrm>
            <a:prstGeom prst="rect">
              <a:avLst/>
            </a:prstGeom>
            <a:noFill/>
          </p:spPr>
          <p:txBody>
            <a:bodyPr wrap="none" lIns="36000" tIns="36000" rIns="36000" bIns="36000" rtlCol="0" anchor="ctr">
              <a:noAutofit/>
            </a:bodyPr>
            <a:lstStyle/>
            <a:p>
              <a:pPr algn="ctr"/>
              <a:r>
                <a:rPr lang="en-US" sz="1600" dirty="0">
                  <a:latin typeface="Meiryo" panose="020B0604030504040204" pitchFamily="34" charset="-128"/>
                  <a:ea typeface="Meiryo" panose="020B0604030504040204" pitchFamily="34" charset="-128"/>
                </a:rPr>
                <a:t>99.0%</a:t>
              </a:r>
            </a:p>
          </p:txBody>
        </p:sp>
        <p:sp>
          <p:nvSpPr>
            <p:cNvPr id="11" name="テキスト ボックス 20">
              <a:extLst>
                <a:ext uri="{FF2B5EF4-FFF2-40B4-BE49-F238E27FC236}">
                  <a16:creationId xmlns:a16="http://schemas.microsoft.com/office/drawing/2014/main" id="{09C0A676-F98F-3893-D405-45EEB906677B}"/>
                </a:ext>
              </a:extLst>
            </p:cNvPr>
            <p:cNvSpPr txBox="1"/>
            <p:nvPr/>
          </p:nvSpPr>
          <p:spPr>
            <a:xfrm>
              <a:off x="5454051" y="4405993"/>
              <a:ext cx="1224000" cy="360000"/>
            </a:xfrm>
            <a:prstGeom prst="rect">
              <a:avLst/>
            </a:prstGeom>
            <a:noFill/>
          </p:spPr>
          <p:txBody>
            <a:bodyPr wrap="none" lIns="36000" tIns="36000" rIns="36000" bIns="36000" rtlCol="0" anchor="ctr">
              <a:noAutofit/>
            </a:bodyPr>
            <a:lstStyle/>
            <a:p>
              <a:pPr algn="ctr">
                <a:buClr>
                  <a:schemeClr val="accent1"/>
                </a:buClr>
              </a:pPr>
              <a:r>
                <a:rPr kumimoji="1" lang="en-US" altLang="ja-JP" sz="1600" dirty="0">
                  <a:latin typeface="Meiryo" panose="020B0604030504040204" pitchFamily="34" charset="-128"/>
                  <a:ea typeface="Meiryo" panose="020B0604030504040204" pitchFamily="34" charset="-128"/>
                </a:rPr>
                <a:t>Model - o</a:t>
              </a:r>
              <a:endParaRPr kumimoji="1" lang="ja-JP" altLang="en-US" sz="1200" dirty="0">
                <a:latin typeface="Meiryo" panose="020B0604030504040204" pitchFamily="34" charset="-128"/>
                <a:ea typeface="Meiryo" panose="020B0604030504040204" pitchFamily="34" charset="-128"/>
              </a:endParaRPr>
            </a:p>
          </p:txBody>
        </p:sp>
        <p:sp>
          <p:nvSpPr>
            <p:cNvPr id="12" name="テキスト ボックス 20">
              <a:extLst>
                <a:ext uri="{FF2B5EF4-FFF2-40B4-BE49-F238E27FC236}">
                  <a16:creationId xmlns:a16="http://schemas.microsoft.com/office/drawing/2014/main" id="{0C0C7250-F6B7-73A3-47FE-22BB90836B5D}"/>
                </a:ext>
              </a:extLst>
            </p:cNvPr>
            <p:cNvSpPr txBox="1"/>
            <p:nvPr/>
          </p:nvSpPr>
          <p:spPr>
            <a:xfrm>
              <a:off x="6719757" y="4405993"/>
              <a:ext cx="1224000" cy="360000"/>
            </a:xfrm>
            <a:prstGeom prst="rect">
              <a:avLst/>
            </a:prstGeom>
            <a:noFill/>
          </p:spPr>
          <p:txBody>
            <a:bodyPr wrap="none" lIns="36000" tIns="36000" rIns="36000" bIns="36000" rtlCol="0" anchor="ctr">
              <a:noAutofit/>
            </a:bodyPr>
            <a:lstStyle/>
            <a:p>
              <a:pPr algn="ctr">
                <a:buClr>
                  <a:schemeClr val="accent1"/>
                </a:buClr>
              </a:pPr>
              <a:r>
                <a:rPr lang="en-US" sz="1600" dirty="0">
                  <a:latin typeface="Meiryo" panose="020B0604030504040204" pitchFamily="34" charset="-128"/>
                  <a:ea typeface="Meiryo" panose="020B0604030504040204" pitchFamily="34" charset="-128"/>
                </a:rPr>
                <a:t>99.9%</a:t>
              </a:r>
            </a:p>
          </p:txBody>
        </p:sp>
        <p:cxnSp>
          <p:nvCxnSpPr>
            <p:cNvPr id="13" name="Straight Connector 12">
              <a:extLst>
                <a:ext uri="{FF2B5EF4-FFF2-40B4-BE49-F238E27FC236}">
                  <a16:creationId xmlns:a16="http://schemas.microsoft.com/office/drawing/2014/main" id="{9C9F2A75-795E-9A61-F82A-5792D8139DB3}"/>
                </a:ext>
              </a:extLst>
            </p:cNvPr>
            <p:cNvCxnSpPr>
              <a:cxnSpLocks/>
            </p:cNvCxnSpPr>
            <p:nvPr/>
          </p:nvCxnSpPr>
          <p:spPr>
            <a:xfrm>
              <a:off x="5323099" y="2866491"/>
              <a:ext cx="2686134" cy="0"/>
            </a:xfrm>
            <a:prstGeom prst="line">
              <a:avLst/>
            </a:prstGeom>
            <a:ln w="9525">
              <a:solidFill>
                <a:schemeClr val="tx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4" name="テキスト ボックス 20">
              <a:extLst>
                <a:ext uri="{FF2B5EF4-FFF2-40B4-BE49-F238E27FC236}">
                  <a16:creationId xmlns:a16="http://schemas.microsoft.com/office/drawing/2014/main" id="{297F3F68-10CC-B7E8-B62A-346488A25575}"/>
                </a:ext>
              </a:extLst>
            </p:cNvPr>
            <p:cNvSpPr txBox="1"/>
            <p:nvPr/>
          </p:nvSpPr>
          <p:spPr>
            <a:xfrm>
              <a:off x="5388575" y="2470774"/>
              <a:ext cx="1224000" cy="360000"/>
            </a:xfrm>
            <a:prstGeom prst="rect">
              <a:avLst/>
            </a:prstGeom>
            <a:noFill/>
          </p:spPr>
          <p:txBody>
            <a:bodyPr wrap="none" lIns="36000" tIns="36000" rIns="36000" bIns="36000" rtlCol="0" anchor="ctr">
              <a:noAutofit/>
            </a:bodyPr>
            <a:lstStyle/>
            <a:p>
              <a:pPr algn="ctr">
                <a:buClr>
                  <a:schemeClr val="accent1"/>
                </a:buClr>
              </a:pPr>
              <a:r>
                <a:rPr kumimoji="1" lang="en-US" altLang="ja-JP" sz="1600" dirty="0">
                  <a:latin typeface="Meiryo" panose="020B0604030504040204" pitchFamily="34" charset="-128"/>
                  <a:ea typeface="Meiryo" panose="020B0604030504040204" pitchFamily="34" charset="-128"/>
                </a:rPr>
                <a:t>Model</a:t>
              </a:r>
              <a:endParaRPr kumimoji="1" lang="ja-JP" altLang="en-US" sz="1200" dirty="0">
                <a:latin typeface="Meiryo" panose="020B0604030504040204" pitchFamily="34" charset="-128"/>
                <a:ea typeface="Meiryo" panose="020B0604030504040204" pitchFamily="34" charset="-128"/>
              </a:endParaRPr>
            </a:p>
          </p:txBody>
        </p:sp>
        <p:sp>
          <p:nvSpPr>
            <p:cNvPr id="15" name="テキスト ボックス 20">
              <a:extLst>
                <a:ext uri="{FF2B5EF4-FFF2-40B4-BE49-F238E27FC236}">
                  <a16:creationId xmlns:a16="http://schemas.microsoft.com/office/drawing/2014/main" id="{0F78F3E3-7A2F-935A-7AF4-F3B247EA1E73}"/>
                </a:ext>
              </a:extLst>
            </p:cNvPr>
            <p:cNvSpPr txBox="1"/>
            <p:nvPr/>
          </p:nvSpPr>
          <p:spPr>
            <a:xfrm>
              <a:off x="6719757" y="2470774"/>
              <a:ext cx="1224000" cy="360000"/>
            </a:xfrm>
            <a:prstGeom prst="rect">
              <a:avLst/>
            </a:prstGeom>
            <a:noFill/>
          </p:spPr>
          <p:txBody>
            <a:bodyPr wrap="none" lIns="36000" tIns="36000" rIns="36000" bIns="36000" rtlCol="0" anchor="ctr">
              <a:noAutofit/>
            </a:bodyPr>
            <a:lstStyle/>
            <a:p>
              <a:pPr algn="ctr"/>
              <a:r>
                <a:rPr lang="en-US" sz="1600" dirty="0">
                  <a:latin typeface="Meiryo" panose="020B0604030504040204" pitchFamily="34" charset="-128"/>
                  <a:ea typeface="Meiryo" panose="020B0604030504040204" pitchFamily="34" charset="-128"/>
                </a:rPr>
                <a:t>Probability</a:t>
              </a:r>
            </a:p>
          </p:txBody>
        </p:sp>
      </p:grpSp>
      <p:sp>
        <p:nvSpPr>
          <p:cNvPr id="26" name="テキスト ボックス 20">
            <a:extLst>
              <a:ext uri="{FF2B5EF4-FFF2-40B4-BE49-F238E27FC236}">
                <a16:creationId xmlns:a16="http://schemas.microsoft.com/office/drawing/2014/main" id="{CC2BC6C4-067D-83EE-7F8C-1F82A763BB47}"/>
              </a:ext>
            </a:extLst>
          </p:cNvPr>
          <p:cNvSpPr txBox="1"/>
          <p:nvPr/>
        </p:nvSpPr>
        <p:spPr>
          <a:xfrm>
            <a:off x="5021149" y="2724212"/>
            <a:ext cx="3113793" cy="414336"/>
          </a:xfrm>
          <a:prstGeom prst="rect">
            <a:avLst/>
          </a:prstGeom>
          <a:noFill/>
        </p:spPr>
        <p:txBody>
          <a:bodyPr wrap="square" lIns="36000" tIns="36000" rIns="36000" bIns="36000" rtlCol="0" anchor="t">
            <a:noAutofit/>
          </a:bodyP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600" b="0" i="0" u="none" strike="noStrike" kern="1200" cap="none" spc="0" normalizeH="0" baseline="0" noProof="0" dirty="0">
                <a:ln>
                  <a:noFill/>
                </a:ln>
                <a:solidFill>
                  <a:srgbClr val="046294"/>
                </a:solidFill>
                <a:effectLst/>
                <a:uLnTx/>
                <a:uFillTx/>
                <a:latin typeface="Meiryo" panose="020B0604030504040204" pitchFamily="34" charset="-128"/>
                <a:ea typeface="Meiryo" panose="020B0604030504040204" pitchFamily="34" charset="-128"/>
              </a:rPr>
              <a:t>Results for </a:t>
            </a:r>
            <a:r>
              <a:rPr kumimoji="1" lang="en-US" altLang="ja-JP" sz="1600" b="0" i="0" u="none" strike="noStrike" kern="1200" cap="none" spc="0" normalizeH="0" baseline="0" noProof="0" dirty="0" err="1">
                <a:ln>
                  <a:noFill/>
                </a:ln>
                <a:solidFill>
                  <a:srgbClr val="046294"/>
                </a:solidFill>
                <a:effectLst/>
                <a:uLnTx/>
                <a:uFillTx/>
                <a:latin typeface="Meiryo" panose="020B0604030504040204" pitchFamily="34" charset="-128"/>
                <a:ea typeface="Meiryo" panose="020B0604030504040204" pitchFamily="34" charset="-128"/>
              </a:rPr>
              <a:t>SmatTag</a:t>
            </a:r>
            <a:r>
              <a:rPr kumimoji="1" lang="en-US" altLang="ja-JP" sz="1600" b="0" i="0" u="none" strike="noStrike" kern="1200" cap="none" spc="0" normalizeH="0" baseline="0" noProof="0" dirty="0">
                <a:ln>
                  <a:noFill/>
                </a:ln>
                <a:solidFill>
                  <a:srgbClr val="046294"/>
                </a:solidFill>
                <a:effectLst/>
                <a:uLnTx/>
                <a:uFillTx/>
                <a:latin typeface="Meiryo" panose="020B0604030504040204" pitchFamily="34" charset="-128"/>
                <a:ea typeface="Meiryo" panose="020B0604030504040204" pitchFamily="34" charset="-128"/>
              </a:rPr>
              <a:t> (nearby)</a:t>
            </a:r>
            <a:endParaRPr kumimoji="1" lang="ja-JP" altLang="en-US" sz="1200" b="0" i="0" u="none" strike="noStrike" kern="1200" cap="none" spc="0" normalizeH="0" baseline="0" noProof="0" dirty="0">
              <a:ln>
                <a:noFill/>
              </a:ln>
              <a:solidFill>
                <a:srgbClr val="575757">
                  <a:lumMod val="75000"/>
                </a:srgbClr>
              </a:solidFill>
              <a:effectLst/>
              <a:uLnTx/>
              <a:uFillTx/>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692136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テキスト ボックス 20">
            <a:extLst>
              <a:ext uri="{FF2B5EF4-FFF2-40B4-BE49-F238E27FC236}">
                <a16:creationId xmlns:a16="http://schemas.microsoft.com/office/drawing/2014/main" id="{9BC45802-373C-4393-A1B0-614B8E7A44FA}"/>
              </a:ext>
            </a:extLst>
          </p:cNvPr>
          <p:cNvSpPr txBox="1"/>
          <p:nvPr/>
        </p:nvSpPr>
        <p:spPr>
          <a:xfrm>
            <a:off x="371476" y="1175182"/>
            <a:ext cx="11449049" cy="819397"/>
          </a:xfrm>
          <a:prstGeom prst="rect">
            <a:avLst/>
          </a:prstGeom>
          <a:noFill/>
        </p:spPr>
        <p:txBody>
          <a:bodyPr wrap="square" lIns="36000" tIns="36000" rIns="36000" bIns="36000" rtlCol="0" anchor="t">
            <a:noAutofit/>
          </a:bodyPr>
          <a:lstStyle/>
          <a:p>
            <a:pPr>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The synthetic data improves the accuracy for SmartTag (nearby) compared to real data.</a:t>
            </a:r>
            <a:endParaRPr kumimoji="1" lang="ja-JP" altLang="en-US" sz="1400" dirty="0">
              <a:solidFill>
                <a:schemeClr val="tx1">
                  <a:lumMod val="75000"/>
                </a:schemeClr>
              </a:solidFill>
              <a:latin typeface="Meiryo" panose="020B0604030504040204" pitchFamily="34" charset="-128"/>
              <a:ea typeface="Meiryo" panose="020B0604030504040204" pitchFamily="34" charset="-128"/>
            </a:endParaRPr>
          </a:p>
        </p:txBody>
      </p:sp>
      <p:sp>
        <p:nvSpPr>
          <p:cNvPr id="46" name="正方形/長方形 45">
            <a:extLst>
              <a:ext uri="{FF2B5EF4-FFF2-40B4-BE49-F238E27FC236}">
                <a16:creationId xmlns:a16="http://schemas.microsoft.com/office/drawing/2014/main" id="{1A428D6F-EC0F-418E-B7AB-BD0CC3EDC29B}"/>
              </a:ext>
            </a:extLst>
          </p:cNvPr>
          <p:cNvSpPr/>
          <p:nvPr/>
        </p:nvSpPr>
        <p:spPr>
          <a:xfrm>
            <a:off x="4206000" y="2307865"/>
            <a:ext cx="3780000" cy="3821473"/>
          </a:xfrm>
          <a:prstGeom prst="rect">
            <a:avLst/>
          </a:prstGeom>
          <a:solidFill>
            <a:schemeClr val="accent1">
              <a:alpha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sp>
        <p:nvSpPr>
          <p:cNvPr id="48" name="四角形: 角を丸くする 47">
            <a:extLst>
              <a:ext uri="{FF2B5EF4-FFF2-40B4-BE49-F238E27FC236}">
                <a16:creationId xmlns:a16="http://schemas.microsoft.com/office/drawing/2014/main" id="{7A82E0A7-AC78-419E-8AFF-08088A729354}"/>
              </a:ext>
            </a:extLst>
          </p:cNvPr>
          <p:cNvSpPr/>
          <p:nvPr/>
        </p:nvSpPr>
        <p:spPr>
          <a:xfrm>
            <a:off x="4322547" y="2562045"/>
            <a:ext cx="3546906" cy="3313113"/>
          </a:xfrm>
          <a:prstGeom prst="roundRect">
            <a:avLst>
              <a:gd name="adj" fmla="val 326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404040"/>
              </a:solidFill>
              <a:effectLst/>
              <a:uLnTx/>
              <a:uFillTx/>
              <a:latin typeface="Meiryo" panose="020B0604030504040204" pitchFamily="34" charset="-128"/>
              <a:ea typeface="Meiryo" panose="020B0604030504040204" pitchFamily="34" charset="-128"/>
            </a:endParaRPr>
          </a:p>
        </p:txBody>
      </p:sp>
      <p:cxnSp>
        <p:nvCxnSpPr>
          <p:cNvPr id="49" name="直線コネクタ 48">
            <a:extLst>
              <a:ext uri="{FF2B5EF4-FFF2-40B4-BE49-F238E27FC236}">
                <a16:creationId xmlns:a16="http://schemas.microsoft.com/office/drawing/2014/main" id="{1A34DD68-C5C6-4B83-98F4-F84F52AA66B0}"/>
              </a:ext>
            </a:extLst>
          </p:cNvPr>
          <p:cNvCxnSpPr/>
          <p:nvPr/>
        </p:nvCxnSpPr>
        <p:spPr>
          <a:xfrm>
            <a:off x="4518080" y="3201490"/>
            <a:ext cx="2988312" cy="0"/>
          </a:xfrm>
          <a:prstGeom prst="line">
            <a:avLst/>
          </a:prstGeom>
          <a:ln w="9525">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正方形/長方形 22">
            <a:extLst>
              <a:ext uri="{FF2B5EF4-FFF2-40B4-BE49-F238E27FC236}">
                <a16:creationId xmlns:a16="http://schemas.microsoft.com/office/drawing/2014/main" id="{C9EF77E0-1C4E-45FB-819C-11E93459EF29}"/>
              </a:ext>
            </a:extLst>
          </p:cNvPr>
          <p:cNvSpPr/>
          <p:nvPr/>
        </p:nvSpPr>
        <p:spPr>
          <a:xfrm>
            <a:off x="4518236" y="2629090"/>
            <a:ext cx="2988000" cy="57240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dirty="0">
                <a:solidFill>
                  <a:schemeClr val="tx1">
                    <a:lumMod val="75000"/>
                  </a:schemeClr>
                </a:solidFill>
                <a:latin typeface="Meiryo" panose="020B0604030504040204" pitchFamily="34" charset="-128"/>
                <a:ea typeface="Meiryo" panose="020B0604030504040204" pitchFamily="34" charset="-128"/>
              </a:rPr>
              <a:t>Duplicating</a:t>
            </a:r>
            <a:endParaRPr kumimoji="1" lang="ja-JP" altLang="en-US" dirty="0">
              <a:solidFill>
                <a:schemeClr val="tx1">
                  <a:lumMod val="75000"/>
                </a:schemeClr>
              </a:solidFill>
              <a:latin typeface="Meiryo" panose="020B0604030504040204" pitchFamily="34" charset="-128"/>
              <a:ea typeface="Meiryo" panose="020B0604030504040204" pitchFamily="34" charset="-128"/>
            </a:endParaRPr>
          </a:p>
        </p:txBody>
      </p:sp>
      <p:sp>
        <p:nvSpPr>
          <p:cNvPr id="39" name="正方形/長方形 38">
            <a:extLst>
              <a:ext uri="{FF2B5EF4-FFF2-40B4-BE49-F238E27FC236}">
                <a16:creationId xmlns:a16="http://schemas.microsoft.com/office/drawing/2014/main" id="{CA275D04-4259-4712-8272-5602570B7A8B}"/>
              </a:ext>
            </a:extLst>
          </p:cNvPr>
          <p:cNvSpPr/>
          <p:nvPr/>
        </p:nvSpPr>
        <p:spPr>
          <a:xfrm>
            <a:off x="8040525" y="2307865"/>
            <a:ext cx="3780000" cy="3821473"/>
          </a:xfrm>
          <a:prstGeom prst="rect">
            <a:avLst/>
          </a:prstGeom>
          <a:solidFill>
            <a:srgbClr val="046294">
              <a:lumMod val="100000"/>
              <a:alpha val="8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sp>
        <p:nvSpPr>
          <p:cNvPr id="41" name="四角形: 角を丸くする 40">
            <a:extLst>
              <a:ext uri="{FF2B5EF4-FFF2-40B4-BE49-F238E27FC236}">
                <a16:creationId xmlns:a16="http://schemas.microsoft.com/office/drawing/2014/main" id="{CADB733C-BFA3-472C-818B-32A5C195BD97}"/>
              </a:ext>
            </a:extLst>
          </p:cNvPr>
          <p:cNvSpPr/>
          <p:nvPr/>
        </p:nvSpPr>
        <p:spPr>
          <a:xfrm>
            <a:off x="8157072" y="2562045"/>
            <a:ext cx="3546906" cy="3313113"/>
          </a:xfrm>
          <a:prstGeom prst="roundRect">
            <a:avLst>
              <a:gd name="adj" fmla="val 326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404040"/>
              </a:solidFill>
              <a:effectLst/>
              <a:uLnTx/>
              <a:uFillTx/>
              <a:latin typeface="Meiryo" panose="020B0604030504040204" pitchFamily="34" charset="-128"/>
              <a:ea typeface="Meiryo" panose="020B0604030504040204" pitchFamily="34" charset="-128"/>
            </a:endParaRPr>
          </a:p>
        </p:txBody>
      </p:sp>
      <p:cxnSp>
        <p:nvCxnSpPr>
          <p:cNvPr id="42" name="直線コネクタ 41">
            <a:extLst>
              <a:ext uri="{FF2B5EF4-FFF2-40B4-BE49-F238E27FC236}">
                <a16:creationId xmlns:a16="http://schemas.microsoft.com/office/drawing/2014/main" id="{F004A645-7831-494F-8411-07B18C5DAF9F}"/>
              </a:ext>
            </a:extLst>
          </p:cNvPr>
          <p:cNvCxnSpPr/>
          <p:nvPr/>
        </p:nvCxnSpPr>
        <p:spPr>
          <a:xfrm>
            <a:off x="8352605" y="3201490"/>
            <a:ext cx="2988312" cy="0"/>
          </a:xfrm>
          <a:prstGeom prst="line">
            <a:avLst/>
          </a:prstGeom>
          <a:ln w="9525">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正方形/長方形 22">
            <a:extLst>
              <a:ext uri="{FF2B5EF4-FFF2-40B4-BE49-F238E27FC236}">
                <a16:creationId xmlns:a16="http://schemas.microsoft.com/office/drawing/2014/main" id="{DC1351C6-24A1-4CDB-87A0-C9AC5F10B23E}"/>
              </a:ext>
            </a:extLst>
          </p:cNvPr>
          <p:cNvSpPr/>
          <p:nvPr/>
        </p:nvSpPr>
        <p:spPr>
          <a:xfrm>
            <a:off x="8352761" y="2629090"/>
            <a:ext cx="2988000" cy="57240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dirty="0">
                <a:solidFill>
                  <a:schemeClr val="tx1">
                    <a:lumMod val="75000"/>
                  </a:schemeClr>
                </a:solidFill>
                <a:latin typeface="Meiryo" panose="020B0604030504040204" pitchFamily="34" charset="-128"/>
                <a:ea typeface="Meiryo" panose="020B0604030504040204" pitchFamily="34" charset="-128"/>
              </a:rPr>
              <a:t>Markov model</a:t>
            </a:r>
            <a:endParaRPr kumimoji="1" lang="ja-JP" altLang="en-US" dirty="0">
              <a:solidFill>
                <a:schemeClr val="tx1">
                  <a:lumMod val="75000"/>
                </a:schemeClr>
              </a:solidFill>
              <a:latin typeface="Meiryo" panose="020B0604030504040204" pitchFamily="34" charset="-128"/>
              <a:ea typeface="Meiryo" panose="020B0604030504040204" pitchFamily="34" charset="-128"/>
            </a:endParaRPr>
          </a:p>
        </p:txBody>
      </p:sp>
      <p:pic>
        <p:nvPicPr>
          <p:cNvPr id="3" name="Picture 2">
            <a:extLst>
              <a:ext uri="{FF2B5EF4-FFF2-40B4-BE49-F238E27FC236}">
                <a16:creationId xmlns:a16="http://schemas.microsoft.com/office/drawing/2014/main" id="{07A3013C-BFB0-804F-2CE7-4896833CD619}"/>
              </a:ext>
            </a:extLst>
          </p:cNvPr>
          <p:cNvPicPr>
            <a:picLocks noChangeAspect="1"/>
          </p:cNvPicPr>
          <p:nvPr/>
        </p:nvPicPr>
        <p:blipFill>
          <a:blip r:embed="rId3"/>
          <a:stretch>
            <a:fillRect/>
          </a:stretch>
        </p:blipFill>
        <p:spPr>
          <a:xfrm>
            <a:off x="8206352" y="3545959"/>
            <a:ext cx="3448347" cy="1939696"/>
          </a:xfrm>
          <a:prstGeom prst="rect">
            <a:avLst/>
          </a:prstGeom>
        </p:spPr>
      </p:pic>
      <p:pic>
        <p:nvPicPr>
          <p:cNvPr id="5" name="Picture 4">
            <a:extLst>
              <a:ext uri="{FF2B5EF4-FFF2-40B4-BE49-F238E27FC236}">
                <a16:creationId xmlns:a16="http://schemas.microsoft.com/office/drawing/2014/main" id="{5CEAA865-3C67-8E86-1614-841DB179FEE4}"/>
              </a:ext>
            </a:extLst>
          </p:cNvPr>
          <p:cNvPicPr>
            <a:picLocks noChangeAspect="1"/>
          </p:cNvPicPr>
          <p:nvPr/>
        </p:nvPicPr>
        <p:blipFill>
          <a:blip r:embed="rId4"/>
          <a:stretch>
            <a:fillRect/>
          </a:stretch>
        </p:blipFill>
        <p:spPr>
          <a:xfrm>
            <a:off x="4371165" y="3545959"/>
            <a:ext cx="3449671" cy="1940440"/>
          </a:xfrm>
          <a:prstGeom prst="rect">
            <a:avLst/>
          </a:prstGeom>
        </p:spPr>
      </p:pic>
      <p:sp>
        <p:nvSpPr>
          <p:cNvPr id="12" name="正方形/長方形 45">
            <a:extLst>
              <a:ext uri="{FF2B5EF4-FFF2-40B4-BE49-F238E27FC236}">
                <a16:creationId xmlns:a16="http://schemas.microsoft.com/office/drawing/2014/main" id="{8B02646A-E622-B065-B1BE-5E3853F5EF28}"/>
              </a:ext>
            </a:extLst>
          </p:cNvPr>
          <p:cNvSpPr/>
          <p:nvPr/>
        </p:nvSpPr>
        <p:spPr>
          <a:xfrm>
            <a:off x="371476" y="2307865"/>
            <a:ext cx="3780000" cy="3821473"/>
          </a:xfrm>
          <a:prstGeom prst="rect">
            <a:avLst/>
          </a:prstGeom>
          <a:solidFill>
            <a:schemeClr val="accent1">
              <a:alpha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sp>
        <p:nvSpPr>
          <p:cNvPr id="13" name="四角形: 角を丸くする 47">
            <a:extLst>
              <a:ext uri="{FF2B5EF4-FFF2-40B4-BE49-F238E27FC236}">
                <a16:creationId xmlns:a16="http://schemas.microsoft.com/office/drawing/2014/main" id="{8BEB1AEA-1A1C-09C0-3133-14C3AC1D8E56}"/>
              </a:ext>
            </a:extLst>
          </p:cNvPr>
          <p:cNvSpPr/>
          <p:nvPr/>
        </p:nvSpPr>
        <p:spPr>
          <a:xfrm>
            <a:off x="488022" y="2562045"/>
            <a:ext cx="3546906" cy="3313113"/>
          </a:xfrm>
          <a:prstGeom prst="roundRect">
            <a:avLst>
              <a:gd name="adj" fmla="val 326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404040"/>
              </a:solidFill>
              <a:effectLst/>
              <a:uLnTx/>
              <a:uFillTx/>
              <a:latin typeface="Meiryo" panose="020B0604030504040204" pitchFamily="34" charset="-128"/>
              <a:ea typeface="Meiryo" panose="020B0604030504040204" pitchFamily="34" charset="-128"/>
            </a:endParaRPr>
          </a:p>
        </p:txBody>
      </p:sp>
      <p:cxnSp>
        <p:nvCxnSpPr>
          <p:cNvPr id="15" name="直線コネクタ 48">
            <a:extLst>
              <a:ext uri="{FF2B5EF4-FFF2-40B4-BE49-F238E27FC236}">
                <a16:creationId xmlns:a16="http://schemas.microsoft.com/office/drawing/2014/main" id="{540B55A5-B30D-18D3-7C67-165EF11A0AB5}"/>
              </a:ext>
            </a:extLst>
          </p:cNvPr>
          <p:cNvCxnSpPr/>
          <p:nvPr/>
        </p:nvCxnSpPr>
        <p:spPr>
          <a:xfrm>
            <a:off x="683556" y="3201490"/>
            <a:ext cx="2988312" cy="0"/>
          </a:xfrm>
          <a:prstGeom prst="line">
            <a:avLst/>
          </a:prstGeom>
          <a:ln w="9525">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正方形/長方形 22">
            <a:extLst>
              <a:ext uri="{FF2B5EF4-FFF2-40B4-BE49-F238E27FC236}">
                <a16:creationId xmlns:a16="http://schemas.microsoft.com/office/drawing/2014/main" id="{D7E59027-D2FD-BFDD-F74F-3143A0B08C69}"/>
              </a:ext>
            </a:extLst>
          </p:cNvPr>
          <p:cNvSpPr/>
          <p:nvPr/>
        </p:nvSpPr>
        <p:spPr>
          <a:xfrm>
            <a:off x="683712" y="2629090"/>
            <a:ext cx="2988000" cy="57240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dirty="0">
                <a:solidFill>
                  <a:schemeClr val="tx1">
                    <a:lumMod val="75000"/>
                  </a:schemeClr>
                </a:solidFill>
                <a:latin typeface="Meiryo" panose="020B0604030504040204" pitchFamily="34" charset="-128"/>
                <a:ea typeface="Meiryo" panose="020B0604030504040204" pitchFamily="34" charset="-128"/>
              </a:rPr>
              <a:t>Without</a:t>
            </a:r>
            <a:endParaRPr kumimoji="1" lang="ja-JP" altLang="en-US" dirty="0">
              <a:solidFill>
                <a:schemeClr val="tx1">
                  <a:lumMod val="75000"/>
                </a:schemeClr>
              </a:solidFill>
              <a:latin typeface="Meiryo" panose="020B0604030504040204" pitchFamily="34" charset="-128"/>
              <a:ea typeface="Meiryo" panose="020B0604030504040204" pitchFamily="34" charset="-128"/>
            </a:endParaRPr>
          </a:p>
        </p:txBody>
      </p:sp>
      <p:pic>
        <p:nvPicPr>
          <p:cNvPr id="19" name="Picture 18">
            <a:extLst>
              <a:ext uri="{FF2B5EF4-FFF2-40B4-BE49-F238E27FC236}">
                <a16:creationId xmlns:a16="http://schemas.microsoft.com/office/drawing/2014/main" id="{9D39BCCD-D965-8B90-59DA-9B6A4F88FED8}"/>
              </a:ext>
            </a:extLst>
          </p:cNvPr>
          <p:cNvPicPr>
            <a:picLocks noChangeAspect="1"/>
          </p:cNvPicPr>
          <p:nvPr/>
        </p:nvPicPr>
        <p:blipFill>
          <a:blip r:embed="rId5"/>
          <a:stretch>
            <a:fillRect/>
          </a:stretch>
        </p:blipFill>
        <p:spPr>
          <a:xfrm>
            <a:off x="537075" y="3546449"/>
            <a:ext cx="3448800" cy="1939950"/>
          </a:xfrm>
          <a:prstGeom prst="rect">
            <a:avLst/>
          </a:prstGeom>
        </p:spPr>
      </p:pic>
      <p:sp>
        <p:nvSpPr>
          <p:cNvPr id="22" name="タイトル 1">
            <a:extLst>
              <a:ext uri="{FF2B5EF4-FFF2-40B4-BE49-F238E27FC236}">
                <a16:creationId xmlns:a16="http://schemas.microsoft.com/office/drawing/2014/main" id="{250BC4A1-5695-BF34-8FC9-CEECF2ECBB5F}"/>
              </a:ext>
            </a:extLst>
          </p:cNvPr>
          <p:cNvSpPr>
            <a:spLocks noGrp="1"/>
          </p:cNvSpPr>
          <p:nvPr>
            <p:ph type="title"/>
          </p:nvPr>
        </p:nvSpPr>
        <p:spPr>
          <a:xfrm>
            <a:off x="371475" y="372382"/>
            <a:ext cx="11449050" cy="414335"/>
          </a:xfrm>
        </p:spPr>
        <p:txBody>
          <a:bodyPr/>
          <a:lstStyle/>
          <a:p>
            <a:pPr algn="l"/>
            <a:r>
              <a:rPr lang="en-US" altLang="ja-JP" sz="2400" dirty="0"/>
              <a:t>Comparison of Results with Real Data – SmartTag (nearby)</a:t>
            </a:r>
            <a:endParaRPr lang="ja-JP" altLang="en-US" sz="2400" dirty="0"/>
          </a:p>
        </p:txBody>
      </p:sp>
    </p:spTree>
    <p:extLst>
      <p:ext uri="{BB962C8B-B14F-4D97-AF65-F5344CB8AC3E}">
        <p14:creationId xmlns:p14="http://schemas.microsoft.com/office/powerpoint/2010/main" val="3694608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C8484-95F3-B2C1-900E-566593E2B9CB}"/>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91830DFC-E0B5-57D6-8F0A-844FE5B70881}"/>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8" name="タイトル 6">
            <a:extLst>
              <a:ext uri="{FF2B5EF4-FFF2-40B4-BE49-F238E27FC236}">
                <a16:creationId xmlns:a16="http://schemas.microsoft.com/office/drawing/2014/main" id="{29841747-DBF6-ACAC-2840-7ED6B6A373BB}"/>
              </a:ext>
            </a:extLst>
          </p:cNvPr>
          <p:cNvSpPr txBox="1">
            <a:spLocks/>
          </p:cNvSpPr>
          <p:nvPr/>
        </p:nvSpPr>
        <p:spPr>
          <a:xfrm>
            <a:off x="1698772" y="3012200"/>
            <a:ext cx="1989216" cy="719616"/>
          </a:xfrm>
          <a:prstGeom prst="rect">
            <a:avLst/>
          </a:prstGeom>
        </p:spPr>
        <p:txBody>
          <a:bodyPr vert="horz" wrap="square" lIns="0" tIns="36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4800" dirty="0">
                <a:solidFill>
                  <a:srgbClr val="6ECEFF"/>
                </a:solidFill>
                <a:latin typeface="Meiryo" panose="020B0604030504040204" pitchFamily="34" charset="-128"/>
              </a:rPr>
              <a:t>Index</a:t>
            </a:r>
            <a:endParaRPr lang="ja-JP" altLang="en-US" sz="4800">
              <a:solidFill>
                <a:srgbClr val="6ECEFF"/>
              </a:solidFill>
              <a:latin typeface="Meiryo" panose="020B0604030504040204" pitchFamily="34" charset="-128"/>
            </a:endParaRPr>
          </a:p>
        </p:txBody>
      </p:sp>
      <p:cxnSp>
        <p:nvCxnSpPr>
          <p:cNvPr id="20" name="直線コネクタ 4">
            <a:extLst>
              <a:ext uri="{FF2B5EF4-FFF2-40B4-BE49-F238E27FC236}">
                <a16:creationId xmlns:a16="http://schemas.microsoft.com/office/drawing/2014/main" id="{057A1051-5BA6-8496-6F7D-7EACE38FDF62}"/>
              </a:ext>
            </a:extLst>
          </p:cNvPr>
          <p:cNvCxnSpPr>
            <a:cxnSpLocks/>
          </p:cNvCxnSpPr>
          <p:nvPr/>
        </p:nvCxnSpPr>
        <p:spPr>
          <a:xfrm>
            <a:off x="1534883" y="2866276"/>
            <a:ext cx="0" cy="1011464"/>
          </a:xfrm>
          <a:prstGeom prst="line">
            <a:avLst/>
          </a:prstGeom>
          <a:ln w="381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9585C82-81B3-A18F-006F-F210259950D0}"/>
              </a:ext>
            </a:extLst>
          </p:cNvPr>
          <p:cNvGrpSpPr/>
          <p:nvPr/>
        </p:nvGrpSpPr>
        <p:grpSpPr>
          <a:xfrm>
            <a:off x="4788161" y="892045"/>
            <a:ext cx="6592261" cy="4959925"/>
            <a:chOff x="4788162" y="1383437"/>
            <a:chExt cx="1307838" cy="4959925"/>
          </a:xfrm>
        </p:grpSpPr>
        <p:sp>
          <p:nvSpPr>
            <p:cNvPr id="10" name="TextBox 9">
              <a:extLst>
                <a:ext uri="{FF2B5EF4-FFF2-40B4-BE49-F238E27FC236}">
                  <a16:creationId xmlns:a16="http://schemas.microsoft.com/office/drawing/2014/main" id="{CB2FBBD0-8A06-955F-42A3-30F27B7CE22D}"/>
                </a:ext>
              </a:extLst>
            </p:cNvPr>
            <p:cNvSpPr txBox="1"/>
            <p:nvPr/>
          </p:nvSpPr>
          <p:spPr>
            <a:xfrm>
              <a:off x="4788162" y="1383437"/>
              <a:ext cx="1307838"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Executive Summary</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2" name="TextBox 11">
              <a:extLst>
                <a:ext uri="{FF2B5EF4-FFF2-40B4-BE49-F238E27FC236}">
                  <a16:creationId xmlns:a16="http://schemas.microsoft.com/office/drawing/2014/main" id="{F2F23E2C-BD3D-2E9C-DA2B-919FDF60175B}"/>
                </a:ext>
              </a:extLst>
            </p:cNvPr>
            <p:cNvSpPr txBox="1"/>
            <p:nvPr/>
          </p:nvSpPr>
          <p:spPr>
            <a:xfrm>
              <a:off x="4788162" y="2283982"/>
              <a:ext cx="1307838"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Recap of Previous Presentation</a:t>
              </a:r>
            </a:p>
          </p:txBody>
        </p:sp>
        <p:sp>
          <p:nvSpPr>
            <p:cNvPr id="13" name="TextBox 12">
              <a:extLst>
                <a:ext uri="{FF2B5EF4-FFF2-40B4-BE49-F238E27FC236}">
                  <a16:creationId xmlns:a16="http://schemas.microsoft.com/office/drawing/2014/main" id="{DDAFAD7D-2849-C149-30B8-93248C2EE3CF}"/>
                </a:ext>
              </a:extLst>
            </p:cNvPr>
            <p:cNvSpPr txBox="1"/>
            <p:nvPr/>
          </p:nvSpPr>
          <p:spPr>
            <a:xfrm>
              <a:off x="4788162" y="3184527"/>
              <a:ext cx="1307838"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Results</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4" name="TextBox 13">
              <a:extLst>
                <a:ext uri="{FF2B5EF4-FFF2-40B4-BE49-F238E27FC236}">
                  <a16:creationId xmlns:a16="http://schemas.microsoft.com/office/drawing/2014/main" id="{80E25661-3ECD-AE81-C156-AC3E89D4A564}"/>
                </a:ext>
              </a:extLst>
            </p:cNvPr>
            <p:cNvSpPr txBox="1"/>
            <p:nvPr/>
          </p:nvSpPr>
          <p:spPr>
            <a:xfrm>
              <a:off x="4788162" y="4085072"/>
              <a:ext cx="1307838"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Design</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5" name="TextBox 14">
              <a:extLst>
                <a:ext uri="{FF2B5EF4-FFF2-40B4-BE49-F238E27FC236}">
                  <a16:creationId xmlns:a16="http://schemas.microsoft.com/office/drawing/2014/main" id="{E4F506F5-6B4D-D829-3D36-F3F255AF8666}"/>
                </a:ext>
              </a:extLst>
            </p:cNvPr>
            <p:cNvSpPr txBox="1"/>
            <p:nvPr/>
          </p:nvSpPr>
          <p:spPr>
            <a:xfrm>
              <a:off x="4788162" y="4985617"/>
              <a:ext cx="1307838" cy="457200"/>
            </a:xfrm>
            <a:prstGeom prst="rect">
              <a:avLst/>
            </a:prstGeom>
            <a:noFill/>
          </p:spPr>
          <p:txBody>
            <a:bodyPr wrap="square" lIns="36000" tIns="36000" rIns="36000" bIns="36000" rtlCol="0" anchor="t">
              <a:noAutofit/>
            </a:bodyPr>
            <a:lstStyle/>
            <a:p>
              <a:pPr algn="l">
                <a:buClr>
                  <a:schemeClr val="accent1"/>
                </a:buClr>
              </a:pPr>
              <a:r>
                <a:rPr lang="en-US" altLang="ja-JP" sz="2800" dirty="0">
                  <a:solidFill>
                    <a:schemeClr val="bg1"/>
                  </a:solidFill>
                  <a:latin typeface="Meiryo" panose="020B0604030504040204" pitchFamily="34" charset="-128"/>
                  <a:ea typeface="Meiryo" panose="020B0604030504040204" pitchFamily="34" charset="-128"/>
                </a:rPr>
                <a:t>Implementation / Evaluation Plan</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21" name="TextBox 20">
              <a:extLst>
                <a:ext uri="{FF2B5EF4-FFF2-40B4-BE49-F238E27FC236}">
                  <a16:creationId xmlns:a16="http://schemas.microsoft.com/office/drawing/2014/main" id="{39446995-C631-99EB-6CD2-2D1C9D493146}"/>
                </a:ext>
              </a:extLst>
            </p:cNvPr>
            <p:cNvSpPr txBox="1"/>
            <p:nvPr/>
          </p:nvSpPr>
          <p:spPr>
            <a:xfrm>
              <a:off x="4788162" y="5886162"/>
              <a:ext cx="1307838"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Conclusion</a:t>
              </a:r>
              <a:endParaRPr kumimoji="1" lang="ja-JP" altLang="en-US" sz="2800">
                <a:solidFill>
                  <a:schemeClr val="bg1"/>
                </a:solidFill>
                <a:latin typeface="Meiryo" panose="020B0604030504040204" pitchFamily="34" charset="-128"/>
                <a:ea typeface="Meiryo" panose="020B0604030504040204" pitchFamily="34" charset="-128"/>
              </a:endParaRPr>
            </a:p>
          </p:txBody>
        </p:sp>
      </p:grpSp>
      <p:sp>
        <p:nvSpPr>
          <p:cNvPr id="3" name="Slide Number Placeholder 2">
            <a:extLst>
              <a:ext uri="{FF2B5EF4-FFF2-40B4-BE49-F238E27FC236}">
                <a16:creationId xmlns:a16="http://schemas.microsoft.com/office/drawing/2014/main" id="{BF4CB5CB-705B-0505-4D0A-C6017F86AB2E}"/>
              </a:ext>
            </a:extLst>
          </p:cNvPr>
          <p:cNvSpPr>
            <a:spLocks noGrp="1"/>
          </p:cNvSpPr>
          <p:nvPr>
            <p:ph type="sldNum" sz="quarter" idx="11"/>
          </p:nvPr>
        </p:nvSpPr>
        <p:spPr/>
        <p:txBody>
          <a:bodyPr/>
          <a:lstStyle/>
          <a:p>
            <a:fld id="{CE884680-B901-7B4E-B61D-104198092958}" type="slidenum">
              <a:rPr lang="ja-JP" altLang="en-US" smtClean="0"/>
              <a:pPr/>
              <a:t>2</a:t>
            </a:fld>
            <a:endParaRPr lang="ja-JP" altLang="en-US"/>
          </a:p>
        </p:txBody>
      </p:sp>
    </p:spTree>
    <p:extLst>
      <p:ext uri="{BB962C8B-B14F-4D97-AF65-F5344CB8AC3E}">
        <p14:creationId xmlns:p14="http://schemas.microsoft.com/office/powerpoint/2010/main" val="1457306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1CD4C-0FB9-F24A-0143-819B45DE1396}"/>
            </a:ext>
          </a:extLst>
        </p:cNvPr>
        <p:cNvGrpSpPr/>
        <p:nvPr/>
      </p:nvGrpSpPr>
      <p:grpSpPr>
        <a:xfrm>
          <a:off x="0" y="0"/>
          <a:ext cx="0" cy="0"/>
          <a:chOff x="0" y="0"/>
          <a:chExt cx="0" cy="0"/>
        </a:xfrm>
      </p:grpSpPr>
      <p:sp>
        <p:nvSpPr>
          <p:cNvPr id="28" name="テキスト ボックス 20">
            <a:extLst>
              <a:ext uri="{FF2B5EF4-FFF2-40B4-BE49-F238E27FC236}">
                <a16:creationId xmlns:a16="http://schemas.microsoft.com/office/drawing/2014/main" id="{A006F3F8-BEA0-68DB-8F6D-6406F7F5BC10}"/>
              </a:ext>
            </a:extLst>
          </p:cNvPr>
          <p:cNvSpPr txBox="1"/>
          <p:nvPr/>
        </p:nvSpPr>
        <p:spPr>
          <a:xfrm>
            <a:off x="371476" y="1175182"/>
            <a:ext cx="11449049" cy="819397"/>
          </a:xfrm>
          <a:prstGeom prst="rect">
            <a:avLst/>
          </a:prstGeom>
          <a:noFill/>
        </p:spPr>
        <p:txBody>
          <a:bodyPr wrap="square" lIns="36000" tIns="36000" rIns="36000" bIns="36000" rtlCol="0" anchor="t">
            <a:noAutofit/>
          </a:bodyPr>
          <a:lstStyle/>
          <a:p>
            <a:pPr>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The synthetic data improves the accuracy for SmartTag (nearby) compared to real data.</a:t>
            </a:r>
            <a:endParaRPr kumimoji="1" lang="ja-JP" altLang="en-US" sz="1400" dirty="0">
              <a:solidFill>
                <a:schemeClr val="tx1">
                  <a:lumMod val="75000"/>
                </a:schemeClr>
              </a:solidFill>
              <a:latin typeface="Meiryo" panose="020B0604030504040204" pitchFamily="34" charset="-128"/>
              <a:ea typeface="Meiryo" panose="020B0604030504040204" pitchFamily="34" charset="-128"/>
            </a:endParaRPr>
          </a:p>
        </p:txBody>
      </p:sp>
      <p:sp>
        <p:nvSpPr>
          <p:cNvPr id="46" name="正方形/長方形 45">
            <a:extLst>
              <a:ext uri="{FF2B5EF4-FFF2-40B4-BE49-F238E27FC236}">
                <a16:creationId xmlns:a16="http://schemas.microsoft.com/office/drawing/2014/main" id="{7BBB2304-E38F-3941-69CB-A97F1DB7CC19}"/>
              </a:ext>
            </a:extLst>
          </p:cNvPr>
          <p:cNvSpPr/>
          <p:nvPr/>
        </p:nvSpPr>
        <p:spPr>
          <a:xfrm>
            <a:off x="4206000" y="2307865"/>
            <a:ext cx="3780000" cy="3821473"/>
          </a:xfrm>
          <a:prstGeom prst="rect">
            <a:avLst/>
          </a:prstGeom>
          <a:solidFill>
            <a:schemeClr val="accent1">
              <a:alpha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sp>
        <p:nvSpPr>
          <p:cNvPr id="48" name="四角形: 角を丸くする 47">
            <a:extLst>
              <a:ext uri="{FF2B5EF4-FFF2-40B4-BE49-F238E27FC236}">
                <a16:creationId xmlns:a16="http://schemas.microsoft.com/office/drawing/2014/main" id="{AD5CD3C9-25A8-0CB1-C059-016DB3A1729E}"/>
              </a:ext>
            </a:extLst>
          </p:cNvPr>
          <p:cNvSpPr/>
          <p:nvPr/>
        </p:nvSpPr>
        <p:spPr>
          <a:xfrm>
            <a:off x="4322547" y="2562045"/>
            <a:ext cx="3546906" cy="3313113"/>
          </a:xfrm>
          <a:prstGeom prst="roundRect">
            <a:avLst>
              <a:gd name="adj" fmla="val 326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404040"/>
              </a:solidFill>
              <a:effectLst/>
              <a:uLnTx/>
              <a:uFillTx/>
              <a:latin typeface="Meiryo" panose="020B0604030504040204" pitchFamily="34" charset="-128"/>
              <a:ea typeface="Meiryo" panose="020B0604030504040204" pitchFamily="34" charset="-128"/>
            </a:endParaRPr>
          </a:p>
        </p:txBody>
      </p:sp>
      <p:cxnSp>
        <p:nvCxnSpPr>
          <p:cNvPr id="49" name="直線コネクタ 48">
            <a:extLst>
              <a:ext uri="{FF2B5EF4-FFF2-40B4-BE49-F238E27FC236}">
                <a16:creationId xmlns:a16="http://schemas.microsoft.com/office/drawing/2014/main" id="{AFDC4FA9-A1E4-9C9C-047B-273501116994}"/>
              </a:ext>
            </a:extLst>
          </p:cNvPr>
          <p:cNvCxnSpPr/>
          <p:nvPr/>
        </p:nvCxnSpPr>
        <p:spPr>
          <a:xfrm>
            <a:off x="4518080" y="3201490"/>
            <a:ext cx="2988312" cy="0"/>
          </a:xfrm>
          <a:prstGeom prst="line">
            <a:avLst/>
          </a:prstGeom>
          <a:ln w="9525">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正方形/長方形 22">
            <a:extLst>
              <a:ext uri="{FF2B5EF4-FFF2-40B4-BE49-F238E27FC236}">
                <a16:creationId xmlns:a16="http://schemas.microsoft.com/office/drawing/2014/main" id="{A27C22A2-CB88-F6BE-EB12-3D9E6B1696C8}"/>
              </a:ext>
            </a:extLst>
          </p:cNvPr>
          <p:cNvSpPr/>
          <p:nvPr/>
        </p:nvSpPr>
        <p:spPr>
          <a:xfrm>
            <a:off x="4518236" y="2629090"/>
            <a:ext cx="2988000" cy="57240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dirty="0">
                <a:solidFill>
                  <a:schemeClr val="tx1">
                    <a:lumMod val="75000"/>
                  </a:schemeClr>
                </a:solidFill>
                <a:latin typeface="Meiryo" panose="020B0604030504040204" pitchFamily="34" charset="-128"/>
                <a:ea typeface="Meiryo" panose="020B0604030504040204" pitchFamily="34" charset="-128"/>
              </a:rPr>
              <a:t>Duplicating</a:t>
            </a:r>
            <a:endParaRPr kumimoji="1" lang="ja-JP" altLang="en-US" dirty="0">
              <a:solidFill>
                <a:schemeClr val="tx1">
                  <a:lumMod val="75000"/>
                </a:schemeClr>
              </a:solidFill>
              <a:latin typeface="Meiryo" panose="020B0604030504040204" pitchFamily="34" charset="-128"/>
              <a:ea typeface="Meiryo" panose="020B0604030504040204" pitchFamily="34" charset="-128"/>
            </a:endParaRPr>
          </a:p>
        </p:txBody>
      </p:sp>
      <p:sp>
        <p:nvSpPr>
          <p:cNvPr id="39" name="正方形/長方形 38">
            <a:extLst>
              <a:ext uri="{FF2B5EF4-FFF2-40B4-BE49-F238E27FC236}">
                <a16:creationId xmlns:a16="http://schemas.microsoft.com/office/drawing/2014/main" id="{EC764552-D100-201E-D10E-B1DE424EC6FD}"/>
              </a:ext>
            </a:extLst>
          </p:cNvPr>
          <p:cNvSpPr/>
          <p:nvPr/>
        </p:nvSpPr>
        <p:spPr>
          <a:xfrm>
            <a:off x="8040525" y="2307865"/>
            <a:ext cx="3780000" cy="3821473"/>
          </a:xfrm>
          <a:prstGeom prst="rect">
            <a:avLst/>
          </a:prstGeom>
          <a:solidFill>
            <a:srgbClr val="046294">
              <a:lumMod val="100000"/>
              <a:alpha val="8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sp>
        <p:nvSpPr>
          <p:cNvPr id="41" name="四角形: 角を丸くする 40">
            <a:extLst>
              <a:ext uri="{FF2B5EF4-FFF2-40B4-BE49-F238E27FC236}">
                <a16:creationId xmlns:a16="http://schemas.microsoft.com/office/drawing/2014/main" id="{8F9EE3B2-5C69-4CFB-019F-38427A316983}"/>
              </a:ext>
            </a:extLst>
          </p:cNvPr>
          <p:cNvSpPr/>
          <p:nvPr/>
        </p:nvSpPr>
        <p:spPr>
          <a:xfrm>
            <a:off x="8157072" y="2562045"/>
            <a:ext cx="3546906" cy="3313113"/>
          </a:xfrm>
          <a:prstGeom prst="roundRect">
            <a:avLst>
              <a:gd name="adj" fmla="val 326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404040"/>
              </a:solidFill>
              <a:effectLst/>
              <a:uLnTx/>
              <a:uFillTx/>
              <a:latin typeface="Meiryo" panose="020B0604030504040204" pitchFamily="34" charset="-128"/>
              <a:ea typeface="Meiryo" panose="020B0604030504040204" pitchFamily="34" charset="-128"/>
            </a:endParaRPr>
          </a:p>
        </p:txBody>
      </p:sp>
      <p:cxnSp>
        <p:nvCxnSpPr>
          <p:cNvPr id="42" name="直線コネクタ 41">
            <a:extLst>
              <a:ext uri="{FF2B5EF4-FFF2-40B4-BE49-F238E27FC236}">
                <a16:creationId xmlns:a16="http://schemas.microsoft.com/office/drawing/2014/main" id="{EF8BDB15-3B95-0FB4-4C27-C422532B1460}"/>
              </a:ext>
            </a:extLst>
          </p:cNvPr>
          <p:cNvCxnSpPr/>
          <p:nvPr/>
        </p:nvCxnSpPr>
        <p:spPr>
          <a:xfrm>
            <a:off x="8352605" y="3201490"/>
            <a:ext cx="2988312" cy="0"/>
          </a:xfrm>
          <a:prstGeom prst="line">
            <a:avLst/>
          </a:prstGeom>
          <a:ln w="9525">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正方形/長方形 22">
            <a:extLst>
              <a:ext uri="{FF2B5EF4-FFF2-40B4-BE49-F238E27FC236}">
                <a16:creationId xmlns:a16="http://schemas.microsoft.com/office/drawing/2014/main" id="{09AD9894-FDC0-800F-3B69-10AD876EDA4C}"/>
              </a:ext>
            </a:extLst>
          </p:cNvPr>
          <p:cNvSpPr/>
          <p:nvPr/>
        </p:nvSpPr>
        <p:spPr>
          <a:xfrm>
            <a:off x="8352761" y="2629090"/>
            <a:ext cx="2988000" cy="57240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dirty="0">
                <a:solidFill>
                  <a:schemeClr val="tx1">
                    <a:lumMod val="75000"/>
                  </a:schemeClr>
                </a:solidFill>
                <a:latin typeface="Meiryo" panose="020B0604030504040204" pitchFamily="34" charset="-128"/>
                <a:ea typeface="Meiryo" panose="020B0604030504040204" pitchFamily="34" charset="-128"/>
              </a:rPr>
              <a:t>Markov model</a:t>
            </a:r>
            <a:endParaRPr kumimoji="1" lang="ja-JP" altLang="en-US" dirty="0">
              <a:solidFill>
                <a:schemeClr val="tx1">
                  <a:lumMod val="75000"/>
                </a:schemeClr>
              </a:solidFill>
              <a:latin typeface="Meiryo" panose="020B0604030504040204" pitchFamily="34" charset="-128"/>
              <a:ea typeface="Meiryo" panose="020B0604030504040204" pitchFamily="34" charset="-128"/>
            </a:endParaRPr>
          </a:p>
        </p:txBody>
      </p:sp>
      <p:pic>
        <p:nvPicPr>
          <p:cNvPr id="3" name="Picture 2">
            <a:extLst>
              <a:ext uri="{FF2B5EF4-FFF2-40B4-BE49-F238E27FC236}">
                <a16:creationId xmlns:a16="http://schemas.microsoft.com/office/drawing/2014/main" id="{E8F3BDFA-2EA6-4F17-CED6-367726D2E3FB}"/>
              </a:ext>
            </a:extLst>
          </p:cNvPr>
          <p:cNvPicPr>
            <a:picLocks noChangeAspect="1"/>
          </p:cNvPicPr>
          <p:nvPr/>
        </p:nvPicPr>
        <p:blipFill>
          <a:blip r:embed="rId3"/>
          <a:stretch>
            <a:fillRect/>
          </a:stretch>
        </p:blipFill>
        <p:spPr>
          <a:xfrm>
            <a:off x="8206352" y="3545959"/>
            <a:ext cx="3448347" cy="1939696"/>
          </a:xfrm>
          <a:prstGeom prst="rect">
            <a:avLst/>
          </a:prstGeom>
        </p:spPr>
      </p:pic>
      <p:pic>
        <p:nvPicPr>
          <p:cNvPr id="5" name="Picture 4">
            <a:extLst>
              <a:ext uri="{FF2B5EF4-FFF2-40B4-BE49-F238E27FC236}">
                <a16:creationId xmlns:a16="http://schemas.microsoft.com/office/drawing/2014/main" id="{59B4754D-FC7B-FA7B-B211-1229A1D40E06}"/>
              </a:ext>
            </a:extLst>
          </p:cNvPr>
          <p:cNvPicPr>
            <a:picLocks noChangeAspect="1"/>
          </p:cNvPicPr>
          <p:nvPr/>
        </p:nvPicPr>
        <p:blipFill>
          <a:blip r:embed="rId4"/>
          <a:stretch>
            <a:fillRect/>
          </a:stretch>
        </p:blipFill>
        <p:spPr>
          <a:xfrm>
            <a:off x="4371165" y="3545959"/>
            <a:ext cx="3449671" cy="1940440"/>
          </a:xfrm>
          <a:prstGeom prst="rect">
            <a:avLst/>
          </a:prstGeom>
        </p:spPr>
      </p:pic>
      <p:sp>
        <p:nvSpPr>
          <p:cNvPr id="12" name="正方形/長方形 45">
            <a:extLst>
              <a:ext uri="{FF2B5EF4-FFF2-40B4-BE49-F238E27FC236}">
                <a16:creationId xmlns:a16="http://schemas.microsoft.com/office/drawing/2014/main" id="{F5109F8A-22C5-9E44-D249-10771792503F}"/>
              </a:ext>
            </a:extLst>
          </p:cNvPr>
          <p:cNvSpPr/>
          <p:nvPr/>
        </p:nvSpPr>
        <p:spPr>
          <a:xfrm>
            <a:off x="371476" y="2307865"/>
            <a:ext cx="3780000" cy="3821473"/>
          </a:xfrm>
          <a:prstGeom prst="rect">
            <a:avLst/>
          </a:prstGeom>
          <a:solidFill>
            <a:schemeClr val="accent1">
              <a:alpha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sp>
        <p:nvSpPr>
          <p:cNvPr id="13" name="四角形: 角を丸くする 47">
            <a:extLst>
              <a:ext uri="{FF2B5EF4-FFF2-40B4-BE49-F238E27FC236}">
                <a16:creationId xmlns:a16="http://schemas.microsoft.com/office/drawing/2014/main" id="{0E4DF076-9F20-B11A-5CCB-BC3B2A33B005}"/>
              </a:ext>
            </a:extLst>
          </p:cNvPr>
          <p:cNvSpPr/>
          <p:nvPr/>
        </p:nvSpPr>
        <p:spPr>
          <a:xfrm>
            <a:off x="488022" y="2562045"/>
            <a:ext cx="3546906" cy="3313113"/>
          </a:xfrm>
          <a:prstGeom prst="roundRect">
            <a:avLst>
              <a:gd name="adj" fmla="val 326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404040"/>
              </a:solidFill>
              <a:effectLst/>
              <a:uLnTx/>
              <a:uFillTx/>
              <a:latin typeface="Meiryo" panose="020B0604030504040204" pitchFamily="34" charset="-128"/>
              <a:ea typeface="Meiryo" panose="020B0604030504040204" pitchFamily="34" charset="-128"/>
            </a:endParaRPr>
          </a:p>
        </p:txBody>
      </p:sp>
      <p:cxnSp>
        <p:nvCxnSpPr>
          <p:cNvPr id="15" name="直線コネクタ 48">
            <a:extLst>
              <a:ext uri="{FF2B5EF4-FFF2-40B4-BE49-F238E27FC236}">
                <a16:creationId xmlns:a16="http://schemas.microsoft.com/office/drawing/2014/main" id="{AB65ED43-6B48-1B67-E497-EE3FF94A0B94}"/>
              </a:ext>
            </a:extLst>
          </p:cNvPr>
          <p:cNvCxnSpPr/>
          <p:nvPr/>
        </p:nvCxnSpPr>
        <p:spPr>
          <a:xfrm>
            <a:off x="683556" y="3201490"/>
            <a:ext cx="2988312" cy="0"/>
          </a:xfrm>
          <a:prstGeom prst="line">
            <a:avLst/>
          </a:prstGeom>
          <a:ln w="9525">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正方形/長方形 22">
            <a:extLst>
              <a:ext uri="{FF2B5EF4-FFF2-40B4-BE49-F238E27FC236}">
                <a16:creationId xmlns:a16="http://schemas.microsoft.com/office/drawing/2014/main" id="{4221C746-F02B-B688-42B3-855AB3302443}"/>
              </a:ext>
            </a:extLst>
          </p:cNvPr>
          <p:cNvSpPr/>
          <p:nvPr/>
        </p:nvSpPr>
        <p:spPr>
          <a:xfrm>
            <a:off x="683712" y="2629090"/>
            <a:ext cx="2988000" cy="57240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dirty="0">
                <a:solidFill>
                  <a:schemeClr val="tx1">
                    <a:lumMod val="75000"/>
                  </a:schemeClr>
                </a:solidFill>
                <a:latin typeface="Meiryo" panose="020B0604030504040204" pitchFamily="34" charset="-128"/>
                <a:ea typeface="Meiryo" panose="020B0604030504040204" pitchFamily="34" charset="-128"/>
              </a:rPr>
              <a:t>Without</a:t>
            </a:r>
            <a:endParaRPr kumimoji="1" lang="ja-JP" altLang="en-US" dirty="0">
              <a:solidFill>
                <a:schemeClr val="tx1">
                  <a:lumMod val="75000"/>
                </a:schemeClr>
              </a:solidFill>
              <a:latin typeface="Meiryo" panose="020B0604030504040204" pitchFamily="34" charset="-128"/>
              <a:ea typeface="Meiryo" panose="020B0604030504040204" pitchFamily="34" charset="-128"/>
            </a:endParaRPr>
          </a:p>
        </p:txBody>
      </p:sp>
      <p:pic>
        <p:nvPicPr>
          <p:cNvPr id="19" name="Picture 18">
            <a:extLst>
              <a:ext uri="{FF2B5EF4-FFF2-40B4-BE49-F238E27FC236}">
                <a16:creationId xmlns:a16="http://schemas.microsoft.com/office/drawing/2014/main" id="{A184DEEB-3760-47E0-2EB3-617F9850D260}"/>
              </a:ext>
            </a:extLst>
          </p:cNvPr>
          <p:cNvPicPr>
            <a:picLocks noChangeAspect="1"/>
          </p:cNvPicPr>
          <p:nvPr/>
        </p:nvPicPr>
        <p:blipFill>
          <a:blip r:embed="rId5"/>
          <a:stretch>
            <a:fillRect/>
          </a:stretch>
        </p:blipFill>
        <p:spPr>
          <a:xfrm>
            <a:off x="537075" y="3546449"/>
            <a:ext cx="3448800" cy="1939950"/>
          </a:xfrm>
          <a:prstGeom prst="rect">
            <a:avLst/>
          </a:prstGeom>
        </p:spPr>
      </p:pic>
      <p:sp>
        <p:nvSpPr>
          <p:cNvPr id="22" name="タイトル 1">
            <a:extLst>
              <a:ext uri="{FF2B5EF4-FFF2-40B4-BE49-F238E27FC236}">
                <a16:creationId xmlns:a16="http://schemas.microsoft.com/office/drawing/2014/main" id="{0213FE6B-B47D-4604-C031-7EB36371E222}"/>
              </a:ext>
            </a:extLst>
          </p:cNvPr>
          <p:cNvSpPr>
            <a:spLocks noGrp="1"/>
          </p:cNvSpPr>
          <p:nvPr>
            <p:ph type="title"/>
          </p:nvPr>
        </p:nvSpPr>
        <p:spPr>
          <a:xfrm>
            <a:off x="371475" y="372382"/>
            <a:ext cx="11449050" cy="414335"/>
          </a:xfrm>
        </p:spPr>
        <p:txBody>
          <a:bodyPr/>
          <a:lstStyle/>
          <a:p>
            <a:pPr algn="l"/>
            <a:r>
              <a:rPr lang="en-US" altLang="ja-JP" sz="2400" dirty="0"/>
              <a:t>Comparison of Results with Real Data – Tile (lost)</a:t>
            </a:r>
            <a:endParaRPr lang="ja-JP" altLang="en-US" sz="2400" dirty="0"/>
          </a:p>
        </p:txBody>
      </p:sp>
      <p:sp>
        <p:nvSpPr>
          <p:cNvPr id="2" name="Oval 1">
            <a:extLst>
              <a:ext uri="{FF2B5EF4-FFF2-40B4-BE49-F238E27FC236}">
                <a16:creationId xmlns:a16="http://schemas.microsoft.com/office/drawing/2014/main" id="{600E0949-E58A-7FD2-5F2C-42B9563353F9}"/>
              </a:ext>
            </a:extLst>
          </p:cNvPr>
          <p:cNvSpPr/>
          <p:nvPr/>
        </p:nvSpPr>
        <p:spPr>
          <a:xfrm>
            <a:off x="3671712" y="1989138"/>
            <a:ext cx="5216649" cy="44804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dirty="0" err="1">
                <a:latin typeface="Trebuchet MS" panose="020B0703020202090204" pitchFamily="34" charset="0"/>
                <a:ea typeface="Meiryo" panose="020B0604030504040204" pitchFamily="34" charset="-128"/>
              </a:rPr>
              <a:t>グラフ変更</a:t>
            </a:r>
            <a:endParaRPr kumimoji="1" lang="en-US" dirty="0">
              <a:latin typeface="Trebuchet MS" panose="020B0703020202090204" pitchFamily="34" charset="0"/>
              <a:ea typeface="Meiryo" panose="020B0604030504040204" pitchFamily="34" charset="-128"/>
            </a:endParaRPr>
          </a:p>
        </p:txBody>
      </p:sp>
    </p:spTree>
    <p:extLst>
      <p:ext uri="{BB962C8B-B14F-4D97-AF65-F5344CB8AC3E}">
        <p14:creationId xmlns:p14="http://schemas.microsoft.com/office/powerpoint/2010/main" val="766441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4EDB8-753B-A67A-6926-E5EF7551E72A}"/>
            </a:ext>
          </a:extLst>
        </p:cNvPr>
        <p:cNvGrpSpPr/>
        <p:nvPr/>
      </p:nvGrpSpPr>
      <p:grpSpPr>
        <a:xfrm>
          <a:off x="0" y="0"/>
          <a:ext cx="0" cy="0"/>
          <a:chOff x="0" y="0"/>
          <a:chExt cx="0" cy="0"/>
        </a:xfrm>
      </p:grpSpPr>
      <p:sp>
        <p:nvSpPr>
          <p:cNvPr id="28" name="テキスト ボックス 20">
            <a:extLst>
              <a:ext uri="{FF2B5EF4-FFF2-40B4-BE49-F238E27FC236}">
                <a16:creationId xmlns:a16="http://schemas.microsoft.com/office/drawing/2014/main" id="{A17D3A29-380B-F7F2-7374-A735FB90DD0D}"/>
              </a:ext>
            </a:extLst>
          </p:cNvPr>
          <p:cNvSpPr txBox="1"/>
          <p:nvPr/>
        </p:nvSpPr>
        <p:spPr>
          <a:xfrm>
            <a:off x="371476" y="1175182"/>
            <a:ext cx="11449049" cy="819397"/>
          </a:xfrm>
          <a:prstGeom prst="rect">
            <a:avLst/>
          </a:prstGeom>
          <a:noFill/>
        </p:spPr>
        <p:txBody>
          <a:bodyPr wrap="square" lIns="36000" tIns="36000" rIns="36000" bIns="36000" rtlCol="0" anchor="t">
            <a:noAutofit/>
          </a:bodyPr>
          <a:lstStyle/>
          <a:p>
            <a:pPr>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The synthetic data improves the accuracy for SmartTag (nearby) compared to real data.</a:t>
            </a:r>
            <a:endParaRPr kumimoji="1" lang="ja-JP" altLang="en-US" sz="1400" dirty="0">
              <a:solidFill>
                <a:schemeClr val="tx1">
                  <a:lumMod val="75000"/>
                </a:schemeClr>
              </a:solidFill>
              <a:latin typeface="Meiryo" panose="020B0604030504040204" pitchFamily="34" charset="-128"/>
              <a:ea typeface="Meiryo" panose="020B0604030504040204" pitchFamily="34" charset="-128"/>
            </a:endParaRPr>
          </a:p>
        </p:txBody>
      </p:sp>
      <p:sp>
        <p:nvSpPr>
          <p:cNvPr id="46" name="正方形/長方形 45">
            <a:extLst>
              <a:ext uri="{FF2B5EF4-FFF2-40B4-BE49-F238E27FC236}">
                <a16:creationId xmlns:a16="http://schemas.microsoft.com/office/drawing/2014/main" id="{C1EB2C1F-B7E2-E17A-3D62-99AA3F4F8345}"/>
              </a:ext>
            </a:extLst>
          </p:cNvPr>
          <p:cNvSpPr/>
          <p:nvPr/>
        </p:nvSpPr>
        <p:spPr>
          <a:xfrm>
            <a:off x="4206000" y="2307865"/>
            <a:ext cx="3780000" cy="3821473"/>
          </a:xfrm>
          <a:prstGeom prst="rect">
            <a:avLst/>
          </a:prstGeom>
          <a:solidFill>
            <a:schemeClr val="accent1">
              <a:alpha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sp>
        <p:nvSpPr>
          <p:cNvPr id="48" name="四角形: 角を丸くする 47">
            <a:extLst>
              <a:ext uri="{FF2B5EF4-FFF2-40B4-BE49-F238E27FC236}">
                <a16:creationId xmlns:a16="http://schemas.microsoft.com/office/drawing/2014/main" id="{8F6B1216-3E99-B7B7-2A96-8700FAA597A6}"/>
              </a:ext>
            </a:extLst>
          </p:cNvPr>
          <p:cNvSpPr/>
          <p:nvPr/>
        </p:nvSpPr>
        <p:spPr>
          <a:xfrm>
            <a:off x="4322547" y="2562045"/>
            <a:ext cx="3546906" cy="3313113"/>
          </a:xfrm>
          <a:prstGeom prst="roundRect">
            <a:avLst>
              <a:gd name="adj" fmla="val 326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404040"/>
              </a:solidFill>
              <a:effectLst/>
              <a:uLnTx/>
              <a:uFillTx/>
              <a:latin typeface="Meiryo" panose="020B0604030504040204" pitchFamily="34" charset="-128"/>
              <a:ea typeface="Meiryo" panose="020B0604030504040204" pitchFamily="34" charset="-128"/>
            </a:endParaRPr>
          </a:p>
        </p:txBody>
      </p:sp>
      <p:cxnSp>
        <p:nvCxnSpPr>
          <p:cNvPr id="49" name="直線コネクタ 48">
            <a:extLst>
              <a:ext uri="{FF2B5EF4-FFF2-40B4-BE49-F238E27FC236}">
                <a16:creationId xmlns:a16="http://schemas.microsoft.com/office/drawing/2014/main" id="{E88BEA25-F9F0-E97F-D187-52F2E971AE4D}"/>
              </a:ext>
            </a:extLst>
          </p:cNvPr>
          <p:cNvCxnSpPr/>
          <p:nvPr/>
        </p:nvCxnSpPr>
        <p:spPr>
          <a:xfrm>
            <a:off x="4518080" y="3201490"/>
            <a:ext cx="2988312" cy="0"/>
          </a:xfrm>
          <a:prstGeom prst="line">
            <a:avLst/>
          </a:prstGeom>
          <a:ln w="9525">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正方形/長方形 22">
            <a:extLst>
              <a:ext uri="{FF2B5EF4-FFF2-40B4-BE49-F238E27FC236}">
                <a16:creationId xmlns:a16="http://schemas.microsoft.com/office/drawing/2014/main" id="{F7CBD582-2DA1-BD87-8CA1-62A2EC6BB884}"/>
              </a:ext>
            </a:extLst>
          </p:cNvPr>
          <p:cNvSpPr/>
          <p:nvPr/>
        </p:nvSpPr>
        <p:spPr>
          <a:xfrm>
            <a:off x="4518236" y="2629090"/>
            <a:ext cx="2988000" cy="57240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dirty="0">
                <a:solidFill>
                  <a:schemeClr val="tx1">
                    <a:lumMod val="75000"/>
                  </a:schemeClr>
                </a:solidFill>
                <a:latin typeface="Meiryo" panose="020B0604030504040204" pitchFamily="34" charset="-128"/>
                <a:ea typeface="Meiryo" panose="020B0604030504040204" pitchFamily="34" charset="-128"/>
              </a:rPr>
              <a:t>Duplicating</a:t>
            </a:r>
            <a:endParaRPr kumimoji="1" lang="ja-JP" altLang="en-US" dirty="0">
              <a:solidFill>
                <a:schemeClr val="tx1">
                  <a:lumMod val="75000"/>
                </a:schemeClr>
              </a:solidFill>
              <a:latin typeface="Meiryo" panose="020B0604030504040204" pitchFamily="34" charset="-128"/>
              <a:ea typeface="Meiryo" panose="020B0604030504040204" pitchFamily="34" charset="-128"/>
            </a:endParaRPr>
          </a:p>
        </p:txBody>
      </p:sp>
      <p:sp>
        <p:nvSpPr>
          <p:cNvPr id="39" name="正方形/長方形 38">
            <a:extLst>
              <a:ext uri="{FF2B5EF4-FFF2-40B4-BE49-F238E27FC236}">
                <a16:creationId xmlns:a16="http://schemas.microsoft.com/office/drawing/2014/main" id="{568C24AE-31DA-7987-1F8A-0B74EA0EE49B}"/>
              </a:ext>
            </a:extLst>
          </p:cNvPr>
          <p:cNvSpPr/>
          <p:nvPr/>
        </p:nvSpPr>
        <p:spPr>
          <a:xfrm>
            <a:off x="8040525" y="2307865"/>
            <a:ext cx="3780000" cy="3821473"/>
          </a:xfrm>
          <a:prstGeom prst="rect">
            <a:avLst/>
          </a:prstGeom>
          <a:solidFill>
            <a:srgbClr val="046294">
              <a:lumMod val="100000"/>
              <a:alpha val="8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sp>
        <p:nvSpPr>
          <p:cNvPr id="41" name="四角形: 角を丸くする 40">
            <a:extLst>
              <a:ext uri="{FF2B5EF4-FFF2-40B4-BE49-F238E27FC236}">
                <a16:creationId xmlns:a16="http://schemas.microsoft.com/office/drawing/2014/main" id="{69AD17DD-E650-A04D-A200-8D54A0032B5C}"/>
              </a:ext>
            </a:extLst>
          </p:cNvPr>
          <p:cNvSpPr/>
          <p:nvPr/>
        </p:nvSpPr>
        <p:spPr>
          <a:xfrm>
            <a:off x="8157072" y="2562045"/>
            <a:ext cx="3546906" cy="3313113"/>
          </a:xfrm>
          <a:prstGeom prst="roundRect">
            <a:avLst>
              <a:gd name="adj" fmla="val 326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404040"/>
              </a:solidFill>
              <a:effectLst/>
              <a:uLnTx/>
              <a:uFillTx/>
              <a:latin typeface="Meiryo" panose="020B0604030504040204" pitchFamily="34" charset="-128"/>
              <a:ea typeface="Meiryo" panose="020B0604030504040204" pitchFamily="34" charset="-128"/>
            </a:endParaRPr>
          </a:p>
        </p:txBody>
      </p:sp>
      <p:cxnSp>
        <p:nvCxnSpPr>
          <p:cNvPr id="42" name="直線コネクタ 41">
            <a:extLst>
              <a:ext uri="{FF2B5EF4-FFF2-40B4-BE49-F238E27FC236}">
                <a16:creationId xmlns:a16="http://schemas.microsoft.com/office/drawing/2014/main" id="{6A2355A7-EAB4-E3E3-9690-496E32C50A80}"/>
              </a:ext>
            </a:extLst>
          </p:cNvPr>
          <p:cNvCxnSpPr/>
          <p:nvPr/>
        </p:nvCxnSpPr>
        <p:spPr>
          <a:xfrm>
            <a:off x="8352605" y="3201490"/>
            <a:ext cx="2988312" cy="0"/>
          </a:xfrm>
          <a:prstGeom prst="line">
            <a:avLst/>
          </a:prstGeom>
          <a:ln w="9525">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正方形/長方形 22">
            <a:extLst>
              <a:ext uri="{FF2B5EF4-FFF2-40B4-BE49-F238E27FC236}">
                <a16:creationId xmlns:a16="http://schemas.microsoft.com/office/drawing/2014/main" id="{7B27AF7B-2052-CB30-898E-58E4C911B055}"/>
              </a:ext>
            </a:extLst>
          </p:cNvPr>
          <p:cNvSpPr/>
          <p:nvPr/>
        </p:nvSpPr>
        <p:spPr>
          <a:xfrm>
            <a:off x="8352761" y="2629090"/>
            <a:ext cx="2988000" cy="57240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dirty="0">
                <a:solidFill>
                  <a:schemeClr val="tx1">
                    <a:lumMod val="75000"/>
                  </a:schemeClr>
                </a:solidFill>
                <a:latin typeface="Meiryo" panose="020B0604030504040204" pitchFamily="34" charset="-128"/>
                <a:ea typeface="Meiryo" panose="020B0604030504040204" pitchFamily="34" charset="-128"/>
              </a:rPr>
              <a:t>Markov model</a:t>
            </a:r>
            <a:endParaRPr kumimoji="1" lang="ja-JP" altLang="en-US" dirty="0">
              <a:solidFill>
                <a:schemeClr val="tx1">
                  <a:lumMod val="75000"/>
                </a:schemeClr>
              </a:solidFill>
              <a:latin typeface="Meiryo" panose="020B0604030504040204" pitchFamily="34" charset="-128"/>
              <a:ea typeface="Meiryo" panose="020B0604030504040204" pitchFamily="34" charset="-128"/>
            </a:endParaRPr>
          </a:p>
        </p:txBody>
      </p:sp>
      <p:pic>
        <p:nvPicPr>
          <p:cNvPr id="3" name="Picture 2">
            <a:extLst>
              <a:ext uri="{FF2B5EF4-FFF2-40B4-BE49-F238E27FC236}">
                <a16:creationId xmlns:a16="http://schemas.microsoft.com/office/drawing/2014/main" id="{D757147C-8A8A-4875-A48E-E1FB3498885F}"/>
              </a:ext>
            </a:extLst>
          </p:cNvPr>
          <p:cNvPicPr>
            <a:picLocks noChangeAspect="1"/>
          </p:cNvPicPr>
          <p:nvPr/>
        </p:nvPicPr>
        <p:blipFill>
          <a:blip r:embed="rId3"/>
          <a:stretch>
            <a:fillRect/>
          </a:stretch>
        </p:blipFill>
        <p:spPr>
          <a:xfrm>
            <a:off x="8206352" y="3545959"/>
            <a:ext cx="3448347" cy="1939696"/>
          </a:xfrm>
          <a:prstGeom prst="rect">
            <a:avLst/>
          </a:prstGeom>
        </p:spPr>
      </p:pic>
      <p:pic>
        <p:nvPicPr>
          <p:cNvPr id="5" name="Picture 4">
            <a:extLst>
              <a:ext uri="{FF2B5EF4-FFF2-40B4-BE49-F238E27FC236}">
                <a16:creationId xmlns:a16="http://schemas.microsoft.com/office/drawing/2014/main" id="{377159E4-C3AB-3D57-6D44-1F84B81D6E61}"/>
              </a:ext>
            </a:extLst>
          </p:cNvPr>
          <p:cNvPicPr>
            <a:picLocks noChangeAspect="1"/>
          </p:cNvPicPr>
          <p:nvPr/>
        </p:nvPicPr>
        <p:blipFill>
          <a:blip r:embed="rId4"/>
          <a:stretch>
            <a:fillRect/>
          </a:stretch>
        </p:blipFill>
        <p:spPr>
          <a:xfrm>
            <a:off x="4371165" y="3545959"/>
            <a:ext cx="3449671" cy="1940440"/>
          </a:xfrm>
          <a:prstGeom prst="rect">
            <a:avLst/>
          </a:prstGeom>
        </p:spPr>
      </p:pic>
      <p:sp>
        <p:nvSpPr>
          <p:cNvPr id="12" name="正方形/長方形 45">
            <a:extLst>
              <a:ext uri="{FF2B5EF4-FFF2-40B4-BE49-F238E27FC236}">
                <a16:creationId xmlns:a16="http://schemas.microsoft.com/office/drawing/2014/main" id="{378C4B79-7185-BDBE-C1BA-EE1A16E00463}"/>
              </a:ext>
            </a:extLst>
          </p:cNvPr>
          <p:cNvSpPr/>
          <p:nvPr/>
        </p:nvSpPr>
        <p:spPr>
          <a:xfrm>
            <a:off x="371476" y="2307865"/>
            <a:ext cx="3780000" cy="3821473"/>
          </a:xfrm>
          <a:prstGeom prst="rect">
            <a:avLst/>
          </a:prstGeom>
          <a:solidFill>
            <a:schemeClr val="accent1">
              <a:alpha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sp>
        <p:nvSpPr>
          <p:cNvPr id="13" name="四角形: 角を丸くする 47">
            <a:extLst>
              <a:ext uri="{FF2B5EF4-FFF2-40B4-BE49-F238E27FC236}">
                <a16:creationId xmlns:a16="http://schemas.microsoft.com/office/drawing/2014/main" id="{9589A848-DE14-1D37-7C6E-38659002531D}"/>
              </a:ext>
            </a:extLst>
          </p:cNvPr>
          <p:cNvSpPr/>
          <p:nvPr/>
        </p:nvSpPr>
        <p:spPr>
          <a:xfrm>
            <a:off x="488022" y="2562045"/>
            <a:ext cx="3546906" cy="3313113"/>
          </a:xfrm>
          <a:prstGeom prst="roundRect">
            <a:avLst>
              <a:gd name="adj" fmla="val 326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404040"/>
              </a:solidFill>
              <a:effectLst/>
              <a:uLnTx/>
              <a:uFillTx/>
              <a:latin typeface="Meiryo" panose="020B0604030504040204" pitchFamily="34" charset="-128"/>
              <a:ea typeface="Meiryo" panose="020B0604030504040204" pitchFamily="34" charset="-128"/>
            </a:endParaRPr>
          </a:p>
        </p:txBody>
      </p:sp>
      <p:cxnSp>
        <p:nvCxnSpPr>
          <p:cNvPr id="15" name="直線コネクタ 48">
            <a:extLst>
              <a:ext uri="{FF2B5EF4-FFF2-40B4-BE49-F238E27FC236}">
                <a16:creationId xmlns:a16="http://schemas.microsoft.com/office/drawing/2014/main" id="{E69DEA37-026C-2E08-F334-AF410756C907}"/>
              </a:ext>
            </a:extLst>
          </p:cNvPr>
          <p:cNvCxnSpPr/>
          <p:nvPr/>
        </p:nvCxnSpPr>
        <p:spPr>
          <a:xfrm>
            <a:off x="683556" y="3201490"/>
            <a:ext cx="2988312" cy="0"/>
          </a:xfrm>
          <a:prstGeom prst="line">
            <a:avLst/>
          </a:prstGeom>
          <a:ln w="9525">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正方形/長方形 22">
            <a:extLst>
              <a:ext uri="{FF2B5EF4-FFF2-40B4-BE49-F238E27FC236}">
                <a16:creationId xmlns:a16="http://schemas.microsoft.com/office/drawing/2014/main" id="{A37C4E49-B8AB-88EF-AD0B-EA60F8220E3C}"/>
              </a:ext>
            </a:extLst>
          </p:cNvPr>
          <p:cNvSpPr/>
          <p:nvPr/>
        </p:nvSpPr>
        <p:spPr>
          <a:xfrm>
            <a:off x="683712" y="2629090"/>
            <a:ext cx="2988000" cy="57240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dirty="0">
                <a:solidFill>
                  <a:schemeClr val="tx1">
                    <a:lumMod val="75000"/>
                  </a:schemeClr>
                </a:solidFill>
                <a:latin typeface="Meiryo" panose="020B0604030504040204" pitchFamily="34" charset="-128"/>
                <a:ea typeface="Meiryo" panose="020B0604030504040204" pitchFamily="34" charset="-128"/>
              </a:rPr>
              <a:t>Without</a:t>
            </a:r>
            <a:endParaRPr kumimoji="1" lang="ja-JP" altLang="en-US" dirty="0">
              <a:solidFill>
                <a:schemeClr val="tx1">
                  <a:lumMod val="75000"/>
                </a:schemeClr>
              </a:solidFill>
              <a:latin typeface="Meiryo" panose="020B0604030504040204" pitchFamily="34" charset="-128"/>
              <a:ea typeface="Meiryo" panose="020B0604030504040204" pitchFamily="34" charset="-128"/>
            </a:endParaRPr>
          </a:p>
        </p:txBody>
      </p:sp>
      <p:pic>
        <p:nvPicPr>
          <p:cNvPr id="19" name="Picture 18">
            <a:extLst>
              <a:ext uri="{FF2B5EF4-FFF2-40B4-BE49-F238E27FC236}">
                <a16:creationId xmlns:a16="http://schemas.microsoft.com/office/drawing/2014/main" id="{31AB884F-8DA8-FC63-951E-C0D7B733AFD0}"/>
              </a:ext>
            </a:extLst>
          </p:cNvPr>
          <p:cNvPicPr>
            <a:picLocks noChangeAspect="1"/>
          </p:cNvPicPr>
          <p:nvPr/>
        </p:nvPicPr>
        <p:blipFill>
          <a:blip r:embed="rId5"/>
          <a:stretch>
            <a:fillRect/>
          </a:stretch>
        </p:blipFill>
        <p:spPr>
          <a:xfrm>
            <a:off x="537075" y="3546449"/>
            <a:ext cx="3448800" cy="1939950"/>
          </a:xfrm>
          <a:prstGeom prst="rect">
            <a:avLst/>
          </a:prstGeom>
        </p:spPr>
      </p:pic>
      <p:sp>
        <p:nvSpPr>
          <p:cNvPr id="22" name="タイトル 1">
            <a:extLst>
              <a:ext uri="{FF2B5EF4-FFF2-40B4-BE49-F238E27FC236}">
                <a16:creationId xmlns:a16="http://schemas.microsoft.com/office/drawing/2014/main" id="{452FA515-F868-E5D2-478A-02DE10E97635}"/>
              </a:ext>
            </a:extLst>
          </p:cNvPr>
          <p:cNvSpPr>
            <a:spLocks noGrp="1"/>
          </p:cNvSpPr>
          <p:nvPr>
            <p:ph type="title"/>
          </p:nvPr>
        </p:nvSpPr>
        <p:spPr>
          <a:xfrm>
            <a:off x="371475" y="372382"/>
            <a:ext cx="11449050" cy="414335"/>
          </a:xfrm>
        </p:spPr>
        <p:txBody>
          <a:bodyPr/>
          <a:lstStyle/>
          <a:p>
            <a:pPr algn="l"/>
            <a:r>
              <a:rPr lang="en-US" altLang="ja-JP" sz="2400" dirty="0"/>
              <a:t>Comparison of Results with Real Data – </a:t>
            </a:r>
            <a:r>
              <a:rPr lang="en-US" altLang="ja-JP" sz="2400" dirty="0" err="1"/>
              <a:t>Findmy</a:t>
            </a:r>
            <a:r>
              <a:rPr lang="en-US" altLang="ja-JP" sz="2400" dirty="0"/>
              <a:t> Tracker (unpaired)</a:t>
            </a:r>
            <a:endParaRPr lang="ja-JP" altLang="en-US" sz="2400" dirty="0"/>
          </a:p>
        </p:txBody>
      </p:sp>
      <p:sp>
        <p:nvSpPr>
          <p:cNvPr id="2" name="Oval 1">
            <a:extLst>
              <a:ext uri="{FF2B5EF4-FFF2-40B4-BE49-F238E27FC236}">
                <a16:creationId xmlns:a16="http://schemas.microsoft.com/office/drawing/2014/main" id="{72EB58F9-4200-5C7D-3CFA-BD191E67258D}"/>
              </a:ext>
            </a:extLst>
          </p:cNvPr>
          <p:cNvSpPr/>
          <p:nvPr/>
        </p:nvSpPr>
        <p:spPr>
          <a:xfrm>
            <a:off x="3671712" y="1989138"/>
            <a:ext cx="5216649" cy="44804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dirty="0" err="1">
                <a:latin typeface="Trebuchet MS" panose="020B0703020202090204" pitchFamily="34" charset="0"/>
                <a:ea typeface="Meiryo" panose="020B0604030504040204" pitchFamily="34" charset="-128"/>
              </a:rPr>
              <a:t>グラフ変更</a:t>
            </a:r>
            <a:endParaRPr kumimoji="1" lang="en-US" dirty="0">
              <a:latin typeface="Trebuchet MS" panose="020B0703020202090204" pitchFamily="34" charset="0"/>
              <a:ea typeface="Meiryo" panose="020B0604030504040204" pitchFamily="34" charset="-128"/>
            </a:endParaRPr>
          </a:p>
        </p:txBody>
      </p:sp>
    </p:spTree>
    <p:extLst>
      <p:ext uri="{BB962C8B-B14F-4D97-AF65-F5344CB8AC3E}">
        <p14:creationId xmlns:p14="http://schemas.microsoft.com/office/powerpoint/2010/main" val="2382549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722F3-678C-31B8-91EB-497CBBA8ECEB}"/>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D4D4D15F-A8A2-FD20-EC79-103BB2EF420E}"/>
              </a:ext>
            </a:extLst>
          </p:cNvPr>
          <p:cNvGrpSpPr/>
          <p:nvPr/>
        </p:nvGrpSpPr>
        <p:grpSpPr>
          <a:xfrm>
            <a:off x="537075" y="1052078"/>
            <a:ext cx="11117624" cy="2432401"/>
            <a:chOff x="537075" y="2776574"/>
            <a:chExt cx="11117624" cy="2432401"/>
          </a:xfrm>
        </p:grpSpPr>
        <p:cxnSp>
          <p:nvCxnSpPr>
            <p:cNvPr id="49" name="直線コネクタ 48">
              <a:extLst>
                <a:ext uri="{FF2B5EF4-FFF2-40B4-BE49-F238E27FC236}">
                  <a16:creationId xmlns:a16="http://schemas.microsoft.com/office/drawing/2014/main" id="{966B6A75-5DEB-599A-E2F7-726102229C4C}"/>
                </a:ext>
              </a:extLst>
            </p:cNvPr>
            <p:cNvCxnSpPr/>
            <p:nvPr/>
          </p:nvCxnSpPr>
          <p:spPr>
            <a:xfrm>
              <a:off x="4518080" y="3201490"/>
              <a:ext cx="2988312" cy="0"/>
            </a:xfrm>
            <a:prstGeom prst="line">
              <a:avLst/>
            </a:prstGeom>
            <a:ln w="9525">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正方形/長方形 22">
              <a:extLst>
                <a:ext uri="{FF2B5EF4-FFF2-40B4-BE49-F238E27FC236}">
                  <a16:creationId xmlns:a16="http://schemas.microsoft.com/office/drawing/2014/main" id="{EBC878D0-2791-473A-1FA7-A61723956DDF}"/>
                </a:ext>
              </a:extLst>
            </p:cNvPr>
            <p:cNvSpPr/>
            <p:nvPr/>
          </p:nvSpPr>
          <p:spPr>
            <a:xfrm>
              <a:off x="4518236" y="2776574"/>
              <a:ext cx="2988000" cy="57240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dirty="0">
                  <a:solidFill>
                    <a:schemeClr val="tx1">
                      <a:lumMod val="75000"/>
                    </a:schemeClr>
                  </a:solidFill>
                  <a:latin typeface="Meiryo" panose="020B0604030504040204" pitchFamily="34" charset="-128"/>
                  <a:ea typeface="Meiryo" panose="020B0604030504040204" pitchFamily="34" charset="-128"/>
                </a:rPr>
                <a:t>10 %</a:t>
              </a:r>
              <a:endParaRPr kumimoji="1" lang="ja-JP" altLang="en-US" dirty="0">
                <a:solidFill>
                  <a:schemeClr val="tx1">
                    <a:lumMod val="75000"/>
                  </a:schemeClr>
                </a:solidFill>
                <a:latin typeface="Meiryo" panose="020B0604030504040204" pitchFamily="34" charset="-128"/>
                <a:ea typeface="Meiryo" panose="020B0604030504040204" pitchFamily="34" charset="-128"/>
              </a:endParaRPr>
            </a:p>
          </p:txBody>
        </p:sp>
        <p:cxnSp>
          <p:nvCxnSpPr>
            <p:cNvPr id="42" name="直線コネクタ 41">
              <a:extLst>
                <a:ext uri="{FF2B5EF4-FFF2-40B4-BE49-F238E27FC236}">
                  <a16:creationId xmlns:a16="http://schemas.microsoft.com/office/drawing/2014/main" id="{0D77443D-FBC1-4B96-3493-3906236E5BF1}"/>
                </a:ext>
              </a:extLst>
            </p:cNvPr>
            <p:cNvCxnSpPr/>
            <p:nvPr/>
          </p:nvCxnSpPr>
          <p:spPr>
            <a:xfrm>
              <a:off x="8352605" y="3201490"/>
              <a:ext cx="2988312" cy="0"/>
            </a:xfrm>
            <a:prstGeom prst="line">
              <a:avLst/>
            </a:prstGeom>
            <a:ln w="9525">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正方形/長方形 22">
              <a:extLst>
                <a:ext uri="{FF2B5EF4-FFF2-40B4-BE49-F238E27FC236}">
                  <a16:creationId xmlns:a16="http://schemas.microsoft.com/office/drawing/2014/main" id="{1454D926-0597-446C-FD6B-E664529EE387}"/>
                </a:ext>
              </a:extLst>
            </p:cNvPr>
            <p:cNvSpPr/>
            <p:nvPr/>
          </p:nvSpPr>
          <p:spPr>
            <a:xfrm>
              <a:off x="8352761" y="2776574"/>
              <a:ext cx="2988000" cy="57240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dirty="0">
                  <a:solidFill>
                    <a:schemeClr val="tx1">
                      <a:lumMod val="75000"/>
                    </a:schemeClr>
                  </a:solidFill>
                  <a:latin typeface="Meiryo" panose="020B0604030504040204" pitchFamily="34" charset="-128"/>
                  <a:ea typeface="Meiryo" panose="020B0604030504040204" pitchFamily="34" charset="-128"/>
                </a:rPr>
                <a:t>25 %</a:t>
              </a:r>
              <a:endParaRPr kumimoji="1" lang="ja-JP" altLang="en-US" dirty="0">
                <a:solidFill>
                  <a:schemeClr val="tx1">
                    <a:lumMod val="75000"/>
                  </a:schemeClr>
                </a:solidFill>
                <a:latin typeface="Meiryo" panose="020B0604030504040204" pitchFamily="34" charset="-128"/>
                <a:ea typeface="Meiryo" panose="020B0604030504040204" pitchFamily="34" charset="-128"/>
              </a:endParaRPr>
            </a:p>
          </p:txBody>
        </p:sp>
        <p:pic>
          <p:nvPicPr>
            <p:cNvPr id="3" name="Picture 2">
              <a:extLst>
                <a:ext uri="{FF2B5EF4-FFF2-40B4-BE49-F238E27FC236}">
                  <a16:creationId xmlns:a16="http://schemas.microsoft.com/office/drawing/2014/main" id="{48DB590D-1280-6423-72CD-9BE52C941507}"/>
                </a:ext>
              </a:extLst>
            </p:cNvPr>
            <p:cNvPicPr>
              <a:picLocks noChangeAspect="1"/>
            </p:cNvPicPr>
            <p:nvPr/>
          </p:nvPicPr>
          <p:blipFill>
            <a:blip r:embed="rId3"/>
            <a:stretch>
              <a:fillRect/>
            </a:stretch>
          </p:blipFill>
          <p:spPr>
            <a:xfrm>
              <a:off x="8206352" y="3268535"/>
              <a:ext cx="3448347" cy="1939696"/>
            </a:xfrm>
            <a:prstGeom prst="rect">
              <a:avLst/>
            </a:prstGeom>
          </p:spPr>
        </p:pic>
        <p:pic>
          <p:nvPicPr>
            <p:cNvPr id="5" name="Picture 4">
              <a:extLst>
                <a:ext uri="{FF2B5EF4-FFF2-40B4-BE49-F238E27FC236}">
                  <a16:creationId xmlns:a16="http://schemas.microsoft.com/office/drawing/2014/main" id="{32CA6E04-E571-F1E9-AF2C-45FBE68C3A51}"/>
                </a:ext>
              </a:extLst>
            </p:cNvPr>
            <p:cNvPicPr>
              <a:picLocks noChangeAspect="1"/>
            </p:cNvPicPr>
            <p:nvPr/>
          </p:nvPicPr>
          <p:blipFill>
            <a:blip r:embed="rId4"/>
            <a:stretch>
              <a:fillRect/>
            </a:stretch>
          </p:blipFill>
          <p:spPr>
            <a:xfrm>
              <a:off x="4371165" y="3268535"/>
              <a:ext cx="3449671" cy="1940440"/>
            </a:xfrm>
            <a:prstGeom prst="rect">
              <a:avLst/>
            </a:prstGeom>
          </p:spPr>
        </p:pic>
        <p:cxnSp>
          <p:nvCxnSpPr>
            <p:cNvPr id="15" name="直線コネクタ 48">
              <a:extLst>
                <a:ext uri="{FF2B5EF4-FFF2-40B4-BE49-F238E27FC236}">
                  <a16:creationId xmlns:a16="http://schemas.microsoft.com/office/drawing/2014/main" id="{4ECE743D-52B2-5B0C-711B-87CAEC453AE8}"/>
                </a:ext>
              </a:extLst>
            </p:cNvPr>
            <p:cNvCxnSpPr/>
            <p:nvPr/>
          </p:nvCxnSpPr>
          <p:spPr>
            <a:xfrm>
              <a:off x="683556" y="3201490"/>
              <a:ext cx="2988312" cy="0"/>
            </a:xfrm>
            <a:prstGeom prst="line">
              <a:avLst/>
            </a:prstGeom>
            <a:ln w="9525">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正方形/長方形 22">
              <a:extLst>
                <a:ext uri="{FF2B5EF4-FFF2-40B4-BE49-F238E27FC236}">
                  <a16:creationId xmlns:a16="http://schemas.microsoft.com/office/drawing/2014/main" id="{8049B5BD-9C50-1D08-804B-F1AF9556FC9E}"/>
                </a:ext>
              </a:extLst>
            </p:cNvPr>
            <p:cNvSpPr/>
            <p:nvPr/>
          </p:nvSpPr>
          <p:spPr>
            <a:xfrm>
              <a:off x="683712" y="2776574"/>
              <a:ext cx="2988000" cy="57240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dirty="0">
                  <a:solidFill>
                    <a:schemeClr val="tx1">
                      <a:lumMod val="75000"/>
                    </a:schemeClr>
                  </a:solidFill>
                  <a:latin typeface="Meiryo" panose="020B0604030504040204" pitchFamily="34" charset="-128"/>
                  <a:ea typeface="Meiryo" panose="020B0604030504040204" pitchFamily="34" charset="-128"/>
                </a:rPr>
                <a:t>0 %</a:t>
              </a:r>
              <a:endParaRPr kumimoji="1" lang="ja-JP" altLang="en-US" dirty="0">
                <a:solidFill>
                  <a:schemeClr val="tx1">
                    <a:lumMod val="75000"/>
                  </a:schemeClr>
                </a:solidFill>
                <a:latin typeface="Meiryo" panose="020B0604030504040204" pitchFamily="34" charset="-128"/>
                <a:ea typeface="Meiryo" panose="020B0604030504040204" pitchFamily="34" charset="-128"/>
              </a:endParaRPr>
            </a:p>
          </p:txBody>
        </p:sp>
        <p:pic>
          <p:nvPicPr>
            <p:cNvPr id="19" name="Picture 18">
              <a:extLst>
                <a:ext uri="{FF2B5EF4-FFF2-40B4-BE49-F238E27FC236}">
                  <a16:creationId xmlns:a16="http://schemas.microsoft.com/office/drawing/2014/main" id="{B07F092B-B3AE-273D-6E36-8ADB7E2394FE}"/>
                </a:ext>
              </a:extLst>
            </p:cNvPr>
            <p:cNvPicPr>
              <a:picLocks noChangeAspect="1"/>
            </p:cNvPicPr>
            <p:nvPr/>
          </p:nvPicPr>
          <p:blipFill>
            <a:blip r:embed="rId5"/>
            <a:stretch>
              <a:fillRect/>
            </a:stretch>
          </p:blipFill>
          <p:spPr>
            <a:xfrm>
              <a:off x="537075" y="3269025"/>
              <a:ext cx="3448800" cy="1939950"/>
            </a:xfrm>
            <a:prstGeom prst="rect">
              <a:avLst/>
            </a:prstGeom>
          </p:spPr>
        </p:pic>
      </p:grpSp>
      <p:sp>
        <p:nvSpPr>
          <p:cNvPr id="22" name="タイトル 1">
            <a:extLst>
              <a:ext uri="{FF2B5EF4-FFF2-40B4-BE49-F238E27FC236}">
                <a16:creationId xmlns:a16="http://schemas.microsoft.com/office/drawing/2014/main" id="{6A4B4293-CD05-E613-9BB3-38CAB46AAC0D}"/>
              </a:ext>
            </a:extLst>
          </p:cNvPr>
          <p:cNvSpPr>
            <a:spLocks noGrp="1"/>
          </p:cNvSpPr>
          <p:nvPr>
            <p:ph type="title"/>
          </p:nvPr>
        </p:nvSpPr>
        <p:spPr>
          <a:xfrm>
            <a:off x="371475" y="372382"/>
            <a:ext cx="11449050" cy="414335"/>
          </a:xfrm>
        </p:spPr>
        <p:txBody>
          <a:bodyPr/>
          <a:lstStyle/>
          <a:p>
            <a:pPr algn="l"/>
            <a:r>
              <a:rPr lang="en-US" altLang="ja-JP" sz="2400" dirty="0"/>
              <a:t>Results with Varying Synthetic Data Ratio in Training SmartTag (nearby)</a:t>
            </a:r>
            <a:endParaRPr lang="ja-JP" altLang="en-US" sz="2400" dirty="0"/>
          </a:p>
        </p:txBody>
      </p:sp>
      <p:grpSp>
        <p:nvGrpSpPr>
          <p:cNvPr id="29" name="Group 28">
            <a:extLst>
              <a:ext uri="{FF2B5EF4-FFF2-40B4-BE49-F238E27FC236}">
                <a16:creationId xmlns:a16="http://schemas.microsoft.com/office/drawing/2014/main" id="{D411E106-5016-458B-4335-2F1FC7868349}"/>
              </a:ext>
            </a:extLst>
          </p:cNvPr>
          <p:cNvGrpSpPr/>
          <p:nvPr/>
        </p:nvGrpSpPr>
        <p:grpSpPr>
          <a:xfrm>
            <a:off x="537075" y="3696937"/>
            <a:ext cx="11117624" cy="2432401"/>
            <a:chOff x="537075" y="2776574"/>
            <a:chExt cx="11117624" cy="2432401"/>
          </a:xfrm>
        </p:grpSpPr>
        <p:cxnSp>
          <p:nvCxnSpPr>
            <p:cNvPr id="32" name="直線コネクタ 48">
              <a:extLst>
                <a:ext uri="{FF2B5EF4-FFF2-40B4-BE49-F238E27FC236}">
                  <a16:creationId xmlns:a16="http://schemas.microsoft.com/office/drawing/2014/main" id="{6B42A650-1E91-B6C3-B815-498B418F4FBF}"/>
                </a:ext>
              </a:extLst>
            </p:cNvPr>
            <p:cNvCxnSpPr/>
            <p:nvPr/>
          </p:nvCxnSpPr>
          <p:spPr>
            <a:xfrm>
              <a:off x="4518080" y="3201490"/>
              <a:ext cx="2988312" cy="0"/>
            </a:xfrm>
            <a:prstGeom prst="line">
              <a:avLst/>
            </a:prstGeom>
            <a:ln w="9525">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正方形/長方形 22">
              <a:extLst>
                <a:ext uri="{FF2B5EF4-FFF2-40B4-BE49-F238E27FC236}">
                  <a16:creationId xmlns:a16="http://schemas.microsoft.com/office/drawing/2014/main" id="{EEFCE70D-3F0A-0343-EE1F-34B67D0AD26C}"/>
                </a:ext>
              </a:extLst>
            </p:cNvPr>
            <p:cNvSpPr/>
            <p:nvPr/>
          </p:nvSpPr>
          <p:spPr>
            <a:xfrm>
              <a:off x="4518236" y="2776574"/>
              <a:ext cx="2988000" cy="57240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dirty="0">
                  <a:solidFill>
                    <a:schemeClr val="tx1">
                      <a:lumMod val="75000"/>
                    </a:schemeClr>
                  </a:solidFill>
                  <a:latin typeface="Meiryo" panose="020B0604030504040204" pitchFamily="34" charset="-128"/>
                  <a:ea typeface="Meiryo" panose="020B0604030504040204" pitchFamily="34" charset="-128"/>
                </a:rPr>
                <a:t>75 %</a:t>
              </a:r>
              <a:endParaRPr kumimoji="1" lang="ja-JP" altLang="en-US" dirty="0">
                <a:solidFill>
                  <a:schemeClr val="tx1">
                    <a:lumMod val="75000"/>
                  </a:schemeClr>
                </a:solidFill>
                <a:latin typeface="Meiryo" panose="020B0604030504040204" pitchFamily="34" charset="-128"/>
                <a:ea typeface="Meiryo" panose="020B0604030504040204" pitchFamily="34" charset="-128"/>
              </a:endParaRPr>
            </a:p>
          </p:txBody>
        </p:sp>
        <p:cxnSp>
          <p:nvCxnSpPr>
            <p:cNvPr id="34" name="直線コネクタ 41">
              <a:extLst>
                <a:ext uri="{FF2B5EF4-FFF2-40B4-BE49-F238E27FC236}">
                  <a16:creationId xmlns:a16="http://schemas.microsoft.com/office/drawing/2014/main" id="{2E8CD2E1-C843-BA3E-791D-2121D2A0A75B}"/>
                </a:ext>
              </a:extLst>
            </p:cNvPr>
            <p:cNvCxnSpPr/>
            <p:nvPr/>
          </p:nvCxnSpPr>
          <p:spPr>
            <a:xfrm>
              <a:off x="8352605" y="3201490"/>
              <a:ext cx="2988312" cy="0"/>
            </a:xfrm>
            <a:prstGeom prst="line">
              <a:avLst/>
            </a:prstGeom>
            <a:ln w="9525">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正方形/長方形 22">
              <a:extLst>
                <a:ext uri="{FF2B5EF4-FFF2-40B4-BE49-F238E27FC236}">
                  <a16:creationId xmlns:a16="http://schemas.microsoft.com/office/drawing/2014/main" id="{70DD247D-B9E7-5F81-4C11-A00865EEADB7}"/>
                </a:ext>
              </a:extLst>
            </p:cNvPr>
            <p:cNvSpPr/>
            <p:nvPr/>
          </p:nvSpPr>
          <p:spPr>
            <a:xfrm>
              <a:off x="8352761" y="2776574"/>
              <a:ext cx="2988000" cy="57240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dirty="0">
                  <a:solidFill>
                    <a:schemeClr val="tx1">
                      <a:lumMod val="75000"/>
                    </a:schemeClr>
                  </a:solidFill>
                  <a:latin typeface="Meiryo" panose="020B0604030504040204" pitchFamily="34" charset="-128"/>
                  <a:ea typeface="Meiryo" panose="020B0604030504040204" pitchFamily="34" charset="-128"/>
                </a:rPr>
                <a:t>100 %</a:t>
              </a:r>
              <a:endParaRPr kumimoji="1" lang="ja-JP" altLang="en-US" dirty="0">
                <a:solidFill>
                  <a:schemeClr val="tx1">
                    <a:lumMod val="75000"/>
                  </a:schemeClr>
                </a:solidFill>
                <a:latin typeface="Meiryo" panose="020B0604030504040204" pitchFamily="34" charset="-128"/>
                <a:ea typeface="Meiryo" panose="020B0604030504040204" pitchFamily="34" charset="-128"/>
              </a:endParaRPr>
            </a:p>
          </p:txBody>
        </p:sp>
        <p:pic>
          <p:nvPicPr>
            <p:cNvPr id="36" name="Picture 35">
              <a:extLst>
                <a:ext uri="{FF2B5EF4-FFF2-40B4-BE49-F238E27FC236}">
                  <a16:creationId xmlns:a16="http://schemas.microsoft.com/office/drawing/2014/main" id="{8A4C0480-1C69-C37F-E144-E90B2F518C19}"/>
                </a:ext>
              </a:extLst>
            </p:cNvPr>
            <p:cNvPicPr>
              <a:picLocks noChangeAspect="1"/>
            </p:cNvPicPr>
            <p:nvPr/>
          </p:nvPicPr>
          <p:blipFill>
            <a:blip r:embed="rId3"/>
            <a:stretch>
              <a:fillRect/>
            </a:stretch>
          </p:blipFill>
          <p:spPr>
            <a:xfrm>
              <a:off x="8206352" y="3268535"/>
              <a:ext cx="3448347" cy="1939696"/>
            </a:xfrm>
            <a:prstGeom prst="rect">
              <a:avLst/>
            </a:prstGeom>
          </p:spPr>
        </p:pic>
        <p:pic>
          <p:nvPicPr>
            <p:cNvPr id="37" name="Picture 36">
              <a:extLst>
                <a:ext uri="{FF2B5EF4-FFF2-40B4-BE49-F238E27FC236}">
                  <a16:creationId xmlns:a16="http://schemas.microsoft.com/office/drawing/2014/main" id="{4922FA77-6957-94A3-D3E2-F0B84CB45501}"/>
                </a:ext>
              </a:extLst>
            </p:cNvPr>
            <p:cNvPicPr>
              <a:picLocks noChangeAspect="1"/>
            </p:cNvPicPr>
            <p:nvPr/>
          </p:nvPicPr>
          <p:blipFill>
            <a:blip r:embed="rId4"/>
            <a:stretch>
              <a:fillRect/>
            </a:stretch>
          </p:blipFill>
          <p:spPr>
            <a:xfrm>
              <a:off x="4371165" y="3268535"/>
              <a:ext cx="3449671" cy="1940440"/>
            </a:xfrm>
            <a:prstGeom prst="rect">
              <a:avLst/>
            </a:prstGeom>
          </p:spPr>
        </p:pic>
        <p:cxnSp>
          <p:nvCxnSpPr>
            <p:cNvPr id="38" name="直線コネクタ 48">
              <a:extLst>
                <a:ext uri="{FF2B5EF4-FFF2-40B4-BE49-F238E27FC236}">
                  <a16:creationId xmlns:a16="http://schemas.microsoft.com/office/drawing/2014/main" id="{0154EF99-3C2A-6B35-9BD5-2737DABBC46F}"/>
                </a:ext>
              </a:extLst>
            </p:cNvPr>
            <p:cNvCxnSpPr/>
            <p:nvPr/>
          </p:nvCxnSpPr>
          <p:spPr>
            <a:xfrm>
              <a:off x="683556" y="3201490"/>
              <a:ext cx="2988312" cy="0"/>
            </a:xfrm>
            <a:prstGeom prst="line">
              <a:avLst/>
            </a:prstGeom>
            <a:ln w="9525">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正方形/長方形 22">
              <a:extLst>
                <a:ext uri="{FF2B5EF4-FFF2-40B4-BE49-F238E27FC236}">
                  <a16:creationId xmlns:a16="http://schemas.microsoft.com/office/drawing/2014/main" id="{858BEC1A-E5F3-07C7-C49E-3C09544F16E4}"/>
                </a:ext>
              </a:extLst>
            </p:cNvPr>
            <p:cNvSpPr/>
            <p:nvPr/>
          </p:nvSpPr>
          <p:spPr>
            <a:xfrm>
              <a:off x="683712" y="2776574"/>
              <a:ext cx="2988000" cy="57240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lang="en-US" altLang="ja-JP" dirty="0">
                  <a:solidFill>
                    <a:schemeClr val="tx1">
                      <a:lumMod val="75000"/>
                    </a:schemeClr>
                  </a:solidFill>
                  <a:latin typeface="Meiryo" panose="020B0604030504040204" pitchFamily="34" charset="-128"/>
                  <a:ea typeface="Meiryo" panose="020B0604030504040204" pitchFamily="34" charset="-128"/>
                </a:rPr>
                <a:t>50 %</a:t>
              </a:r>
              <a:endParaRPr kumimoji="1" lang="ja-JP" altLang="en-US" dirty="0">
                <a:solidFill>
                  <a:schemeClr val="tx1">
                    <a:lumMod val="75000"/>
                  </a:schemeClr>
                </a:solidFill>
                <a:latin typeface="Meiryo" panose="020B0604030504040204" pitchFamily="34" charset="-128"/>
                <a:ea typeface="Meiryo" panose="020B0604030504040204" pitchFamily="34" charset="-128"/>
              </a:endParaRPr>
            </a:p>
          </p:txBody>
        </p:sp>
        <p:pic>
          <p:nvPicPr>
            <p:cNvPr id="43" name="Picture 42">
              <a:extLst>
                <a:ext uri="{FF2B5EF4-FFF2-40B4-BE49-F238E27FC236}">
                  <a16:creationId xmlns:a16="http://schemas.microsoft.com/office/drawing/2014/main" id="{A3AEAA64-8680-6472-A7AD-2C4D95215F86}"/>
                </a:ext>
              </a:extLst>
            </p:cNvPr>
            <p:cNvPicPr>
              <a:picLocks noChangeAspect="1"/>
            </p:cNvPicPr>
            <p:nvPr/>
          </p:nvPicPr>
          <p:blipFill>
            <a:blip r:embed="rId5"/>
            <a:stretch>
              <a:fillRect/>
            </a:stretch>
          </p:blipFill>
          <p:spPr>
            <a:xfrm>
              <a:off x="537075" y="3269025"/>
              <a:ext cx="3448800" cy="1939950"/>
            </a:xfrm>
            <a:prstGeom prst="rect">
              <a:avLst/>
            </a:prstGeom>
          </p:spPr>
        </p:pic>
      </p:grpSp>
      <p:sp>
        <p:nvSpPr>
          <p:cNvPr id="44" name="Oval 43">
            <a:extLst>
              <a:ext uri="{FF2B5EF4-FFF2-40B4-BE49-F238E27FC236}">
                <a16:creationId xmlns:a16="http://schemas.microsoft.com/office/drawing/2014/main" id="{8C153256-FD7B-7955-19AE-C96C7BA7A614}"/>
              </a:ext>
            </a:extLst>
          </p:cNvPr>
          <p:cNvSpPr/>
          <p:nvPr/>
        </p:nvSpPr>
        <p:spPr>
          <a:xfrm>
            <a:off x="3671712" y="1989138"/>
            <a:ext cx="5216649" cy="44804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dirty="0" err="1">
                <a:latin typeface="Trebuchet MS" panose="020B0703020202090204" pitchFamily="34" charset="0"/>
                <a:ea typeface="Meiryo" panose="020B0604030504040204" pitchFamily="34" charset="-128"/>
              </a:rPr>
              <a:t>グラフ変更</a:t>
            </a:r>
            <a:endParaRPr kumimoji="1" lang="en-US" dirty="0">
              <a:latin typeface="Trebuchet MS" panose="020B0703020202090204" pitchFamily="34" charset="0"/>
              <a:ea typeface="Meiryo" panose="020B0604030504040204" pitchFamily="34" charset="-128"/>
            </a:endParaRPr>
          </a:p>
        </p:txBody>
      </p:sp>
    </p:spTree>
    <p:extLst>
      <p:ext uri="{BB962C8B-B14F-4D97-AF65-F5344CB8AC3E}">
        <p14:creationId xmlns:p14="http://schemas.microsoft.com/office/powerpoint/2010/main" val="3256189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2E6D5-B57D-318D-8D4C-56871C02AE4C}"/>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81438FB-645D-562D-CD3B-6B7348C2D2FF}"/>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8" name="タイトル 6">
            <a:extLst>
              <a:ext uri="{FF2B5EF4-FFF2-40B4-BE49-F238E27FC236}">
                <a16:creationId xmlns:a16="http://schemas.microsoft.com/office/drawing/2014/main" id="{25E3A26E-2D1B-2B86-0956-95F8F77F7014}"/>
              </a:ext>
            </a:extLst>
          </p:cNvPr>
          <p:cNvSpPr txBox="1">
            <a:spLocks/>
          </p:cNvSpPr>
          <p:nvPr/>
        </p:nvSpPr>
        <p:spPr>
          <a:xfrm>
            <a:off x="1698772" y="3012200"/>
            <a:ext cx="1989216" cy="719616"/>
          </a:xfrm>
          <a:prstGeom prst="rect">
            <a:avLst/>
          </a:prstGeom>
        </p:spPr>
        <p:txBody>
          <a:bodyPr vert="horz" wrap="square" lIns="0" tIns="36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4800" dirty="0">
                <a:solidFill>
                  <a:srgbClr val="6ECEFF"/>
                </a:solidFill>
                <a:latin typeface="Meiryo" panose="020B0604030504040204" pitchFamily="34" charset="-128"/>
              </a:rPr>
              <a:t>Index</a:t>
            </a:r>
            <a:endParaRPr lang="ja-JP" altLang="en-US" sz="4800">
              <a:solidFill>
                <a:srgbClr val="6ECEFF"/>
              </a:solidFill>
              <a:latin typeface="Meiryo" panose="020B0604030504040204" pitchFamily="34" charset="-128"/>
            </a:endParaRPr>
          </a:p>
        </p:txBody>
      </p:sp>
      <p:cxnSp>
        <p:nvCxnSpPr>
          <p:cNvPr id="20" name="直線コネクタ 4">
            <a:extLst>
              <a:ext uri="{FF2B5EF4-FFF2-40B4-BE49-F238E27FC236}">
                <a16:creationId xmlns:a16="http://schemas.microsoft.com/office/drawing/2014/main" id="{0B6D6866-B455-5492-5D26-D9C854F6D966}"/>
              </a:ext>
            </a:extLst>
          </p:cNvPr>
          <p:cNvCxnSpPr>
            <a:cxnSpLocks/>
          </p:cNvCxnSpPr>
          <p:nvPr/>
        </p:nvCxnSpPr>
        <p:spPr>
          <a:xfrm>
            <a:off x="1534883" y="2866276"/>
            <a:ext cx="0" cy="1011464"/>
          </a:xfrm>
          <a:prstGeom prst="line">
            <a:avLst/>
          </a:prstGeom>
          <a:ln w="381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271DB8-C1E1-7B15-213D-05F1E7A2B176}"/>
              </a:ext>
            </a:extLst>
          </p:cNvPr>
          <p:cNvSpPr txBox="1"/>
          <p:nvPr/>
        </p:nvSpPr>
        <p:spPr>
          <a:xfrm>
            <a:off x="4788161" y="89204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Executive Summary</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2" name="TextBox 11">
            <a:extLst>
              <a:ext uri="{FF2B5EF4-FFF2-40B4-BE49-F238E27FC236}">
                <a16:creationId xmlns:a16="http://schemas.microsoft.com/office/drawing/2014/main" id="{09E053AF-B8E0-6BC2-88C3-E6FE7EAB4300}"/>
              </a:ext>
            </a:extLst>
          </p:cNvPr>
          <p:cNvSpPr txBox="1"/>
          <p:nvPr/>
        </p:nvSpPr>
        <p:spPr>
          <a:xfrm>
            <a:off x="4788161" y="179259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Discussion and Limitations</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3" name="TextBox 12">
            <a:extLst>
              <a:ext uri="{FF2B5EF4-FFF2-40B4-BE49-F238E27FC236}">
                <a16:creationId xmlns:a16="http://schemas.microsoft.com/office/drawing/2014/main" id="{7F289722-9928-4F31-60B2-2432688FCEDD}"/>
              </a:ext>
            </a:extLst>
          </p:cNvPr>
          <p:cNvSpPr txBox="1"/>
          <p:nvPr/>
        </p:nvSpPr>
        <p:spPr>
          <a:xfrm>
            <a:off x="4788161" y="269313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Background</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4" name="TextBox 13">
            <a:extLst>
              <a:ext uri="{FF2B5EF4-FFF2-40B4-BE49-F238E27FC236}">
                <a16:creationId xmlns:a16="http://schemas.microsoft.com/office/drawing/2014/main" id="{2996B908-10EC-3A5A-C790-7547F2D5AD18}"/>
              </a:ext>
            </a:extLst>
          </p:cNvPr>
          <p:cNvSpPr txBox="1"/>
          <p:nvPr/>
        </p:nvSpPr>
        <p:spPr>
          <a:xfrm>
            <a:off x="4788161" y="359368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Design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5" name="TextBox 14">
            <a:extLst>
              <a:ext uri="{FF2B5EF4-FFF2-40B4-BE49-F238E27FC236}">
                <a16:creationId xmlns:a16="http://schemas.microsoft.com/office/drawing/2014/main" id="{70ED68F6-A923-B274-0356-FF9203B3D5A4}"/>
              </a:ext>
            </a:extLst>
          </p:cNvPr>
          <p:cNvSpPr txBox="1"/>
          <p:nvPr/>
        </p:nvSpPr>
        <p:spPr>
          <a:xfrm>
            <a:off x="4788161" y="4494225"/>
            <a:ext cx="6592261" cy="457200"/>
          </a:xfrm>
          <a:prstGeom prst="rect">
            <a:avLst/>
          </a:prstGeom>
          <a:noFill/>
        </p:spPr>
        <p:txBody>
          <a:bodyPr wrap="square" lIns="36000" tIns="36000" rIns="36000" bIns="36000" rtlCol="0" anchor="t">
            <a:noAutofit/>
          </a:bodyPr>
          <a:lstStyle/>
          <a:p>
            <a:pPr algn="l">
              <a:buClr>
                <a:schemeClr val="accent1"/>
              </a:buClr>
            </a:pPr>
            <a:r>
              <a:rPr lang="en-US" altLang="ja-JP" sz="2800" dirty="0">
                <a:solidFill>
                  <a:schemeClr val="tx2">
                    <a:lumMod val="50000"/>
                    <a:lumOff val="50000"/>
                  </a:schemeClr>
                </a:solidFill>
                <a:latin typeface="Meiryo" panose="020B0604030504040204" pitchFamily="34" charset="-128"/>
                <a:ea typeface="Meiryo" panose="020B0604030504040204" pitchFamily="34" charset="-128"/>
              </a:rPr>
              <a:t>Implementation / Evaluation Plan</a:t>
            </a:r>
          </a:p>
        </p:txBody>
      </p:sp>
      <p:sp>
        <p:nvSpPr>
          <p:cNvPr id="21" name="TextBox 20">
            <a:extLst>
              <a:ext uri="{FF2B5EF4-FFF2-40B4-BE49-F238E27FC236}">
                <a16:creationId xmlns:a16="http://schemas.microsoft.com/office/drawing/2014/main" id="{112FA445-788D-1465-C337-EEBEC64E27C9}"/>
              </a:ext>
            </a:extLst>
          </p:cNvPr>
          <p:cNvSpPr txBox="1"/>
          <p:nvPr/>
        </p:nvSpPr>
        <p:spPr>
          <a:xfrm>
            <a:off x="4788161" y="539477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Conclusion</a:t>
            </a:r>
          </a:p>
        </p:txBody>
      </p:sp>
      <p:sp>
        <p:nvSpPr>
          <p:cNvPr id="2" name="Slide Number Placeholder 1">
            <a:extLst>
              <a:ext uri="{FF2B5EF4-FFF2-40B4-BE49-F238E27FC236}">
                <a16:creationId xmlns:a16="http://schemas.microsoft.com/office/drawing/2014/main" id="{BFAEDD24-DA2A-30D6-BDAF-7EC487422430}"/>
              </a:ext>
            </a:extLst>
          </p:cNvPr>
          <p:cNvSpPr>
            <a:spLocks noGrp="1"/>
          </p:cNvSpPr>
          <p:nvPr>
            <p:ph type="sldNum" sz="quarter" idx="11"/>
          </p:nvPr>
        </p:nvSpPr>
        <p:spPr/>
        <p:txBody>
          <a:bodyPr/>
          <a:lstStyle/>
          <a:p>
            <a:fld id="{CE884680-B901-7B4E-B61D-104198092958}" type="slidenum">
              <a:rPr lang="ja-JP" altLang="en-US" smtClean="0"/>
              <a:pPr/>
              <a:t>23</a:t>
            </a:fld>
            <a:endParaRPr lang="ja-JP" altLang="en-US"/>
          </a:p>
        </p:txBody>
      </p:sp>
    </p:spTree>
    <p:extLst>
      <p:ext uri="{BB962C8B-B14F-4D97-AF65-F5344CB8AC3E}">
        <p14:creationId xmlns:p14="http://schemas.microsoft.com/office/powerpoint/2010/main" val="975051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54146-0E30-F9E3-34BF-F99D45EDB7A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5CC947-5EDE-B880-3028-E1D6E7889D41}"/>
              </a:ext>
            </a:extLst>
          </p:cNvPr>
          <p:cNvSpPr>
            <a:spLocks noGrp="1"/>
          </p:cNvSpPr>
          <p:nvPr>
            <p:ph type="title"/>
          </p:nvPr>
        </p:nvSpPr>
        <p:spPr/>
        <p:txBody>
          <a:bodyPr/>
          <a:lstStyle/>
          <a:p>
            <a:pPr algn="l"/>
            <a:r>
              <a:rPr lang="en-GB" altLang="ja-JP" dirty="0"/>
              <a:t>Discussions</a:t>
            </a:r>
            <a:endParaRPr lang="ja-JP" altLang="en-US" sz="2400" dirty="0"/>
          </a:p>
        </p:txBody>
      </p:sp>
      <p:sp>
        <p:nvSpPr>
          <p:cNvPr id="49" name="Slide Number Placeholder 48">
            <a:extLst>
              <a:ext uri="{FF2B5EF4-FFF2-40B4-BE49-F238E27FC236}">
                <a16:creationId xmlns:a16="http://schemas.microsoft.com/office/drawing/2014/main" id="{31090BDF-4731-0C1D-23B3-0EAA5FDC270D}"/>
              </a:ext>
            </a:extLst>
          </p:cNvPr>
          <p:cNvSpPr>
            <a:spLocks noGrp="1"/>
          </p:cNvSpPr>
          <p:nvPr>
            <p:ph type="sldNum" sz="quarter" idx="11"/>
          </p:nvPr>
        </p:nvSpPr>
        <p:spPr/>
        <p:txBody>
          <a:bodyPr/>
          <a:lstStyle/>
          <a:p>
            <a:fld id="{CE884680-B901-7B4E-B61D-104198092958}" type="slidenum">
              <a:rPr lang="ja-JP" altLang="en-US" smtClean="0"/>
              <a:pPr/>
              <a:t>24</a:t>
            </a:fld>
            <a:endParaRPr lang="ja-JP" altLang="en-US"/>
          </a:p>
        </p:txBody>
      </p:sp>
    </p:spTree>
    <p:extLst>
      <p:ext uri="{BB962C8B-B14F-4D97-AF65-F5344CB8AC3E}">
        <p14:creationId xmlns:p14="http://schemas.microsoft.com/office/powerpoint/2010/main" val="2815611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22C8E-5994-F139-5DC1-FF652BD7820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35B5B04-3F7D-0321-4A2F-A352BA58E98C}"/>
              </a:ext>
            </a:extLst>
          </p:cNvPr>
          <p:cNvSpPr>
            <a:spLocks noGrp="1"/>
          </p:cNvSpPr>
          <p:nvPr>
            <p:ph type="title"/>
          </p:nvPr>
        </p:nvSpPr>
        <p:spPr/>
        <p:txBody>
          <a:bodyPr/>
          <a:lstStyle/>
          <a:p>
            <a:pPr algn="l"/>
            <a:r>
              <a:rPr lang="en-GB" altLang="ja-JP" dirty="0"/>
              <a:t>Limitations</a:t>
            </a:r>
            <a:endParaRPr lang="ja-JP" altLang="en-US" sz="2400" dirty="0"/>
          </a:p>
        </p:txBody>
      </p:sp>
      <p:sp>
        <p:nvSpPr>
          <p:cNvPr id="49" name="Slide Number Placeholder 48">
            <a:extLst>
              <a:ext uri="{FF2B5EF4-FFF2-40B4-BE49-F238E27FC236}">
                <a16:creationId xmlns:a16="http://schemas.microsoft.com/office/drawing/2014/main" id="{1CAAFFDB-84D4-6968-E642-F6B92124DF3F}"/>
              </a:ext>
            </a:extLst>
          </p:cNvPr>
          <p:cNvSpPr>
            <a:spLocks noGrp="1"/>
          </p:cNvSpPr>
          <p:nvPr>
            <p:ph type="sldNum" sz="quarter" idx="11"/>
          </p:nvPr>
        </p:nvSpPr>
        <p:spPr/>
        <p:txBody>
          <a:bodyPr/>
          <a:lstStyle/>
          <a:p>
            <a:fld id="{CE884680-B901-7B4E-B61D-104198092958}" type="slidenum">
              <a:rPr lang="ja-JP" altLang="en-US" smtClean="0"/>
              <a:pPr/>
              <a:t>25</a:t>
            </a:fld>
            <a:endParaRPr lang="ja-JP" altLang="en-US"/>
          </a:p>
        </p:txBody>
      </p:sp>
    </p:spTree>
    <p:extLst>
      <p:ext uri="{BB962C8B-B14F-4D97-AF65-F5344CB8AC3E}">
        <p14:creationId xmlns:p14="http://schemas.microsoft.com/office/powerpoint/2010/main" val="3071065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A6062-F87F-47F9-61BC-71379F037C73}"/>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DE9FEE53-6E99-B21F-331B-52D5E46E0A54}"/>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8" name="タイトル 6">
            <a:extLst>
              <a:ext uri="{FF2B5EF4-FFF2-40B4-BE49-F238E27FC236}">
                <a16:creationId xmlns:a16="http://schemas.microsoft.com/office/drawing/2014/main" id="{F528A234-CF80-9DA3-D088-E4CCDD40F5A1}"/>
              </a:ext>
            </a:extLst>
          </p:cNvPr>
          <p:cNvSpPr txBox="1">
            <a:spLocks/>
          </p:cNvSpPr>
          <p:nvPr/>
        </p:nvSpPr>
        <p:spPr>
          <a:xfrm>
            <a:off x="1698772" y="3012200"/>
            <a:ext cx="1989216" cy="719616"/>
          </a:xfrm>
          <a:prstGeom prst="rect">
            <a:avLst/>
          </a:prstGeom>
        </p:spPr>
        <p:txBody>
          <a:bodyPr vert="horz" wrap="square" lIns="0" tIns="36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4800" dirty="0">
                <a:solidFill>
                  <a:srgbClr val="6ECEFF"/>
                </a:solidFill>
                <a:latin typeface="Meiryo" panose="020B0604030504040204" pitchFamily="34" charset="-128"/>
              </a:rPr>
              <a:t>Index</a:t>
            </a:r>
            <a:endParaRPr lang="ja-JP" altLang="en-US" sz="4800">
              <a:solidFill>
                <a:srgbClr val="6ECEFF"/>
              </a:solidFill>
              <a:latin typeface="Meiryo" panose="020B0604030504040204" pitchFamily="34" charset="-128"/>
            </a:endParaRPr>
          </a:p>
        </p:txBody>
      </p:sp>
      <p:cxnSp>
        <p:nvCxnSpPr>
          <p:cNvPr id="20" name="直線コネクタ 4">
            <a:extLst>
              <a:ext uri="{FF2B5EF4-FFF2-40B4-BE49-F238E27FC236}">
                <a16:creationId xmlns:a16="http://schemas.microsoft.com/office/drawing/2014/main" id="{0FC3832A-53F7-B5A6-BAAF-981328C29A0C}"/>
              </a:ext>
            </a:extLst>
          </p:cNvPr>
          <p:cNvCxnSpPr>
            <a:cxnSpLocks/>
          </p:cNvCxnSpPr>
          <p:nvPr/>
        </p:nvCxnSpPr>
        <p:spPr>
          <a:xfrm>
            <a:off x="1534883" y="2866276"/>
            <a:ext cx="0" cy="1011464"/>
          </a:xfrm>
          <a:prstGeom prst="line">
            <a:avLst/>
          </a:prstGeom>
          <a:ln w="381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AC60434-7E4A-A85B-C405-C1AA57CF4A70}"/>
              </a:ext>
            </a:extLst>
          </p:cNvPr>
          <p:cNvSpPr txBox="1"/>
          <p:nvPr/>
        </p:nvSpPr>
        <p:spPr>
          <a:xfrm>
            <a:off x="4788161" y="89204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Executive Summary</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2" name="TextBox 11">
            <a:extLst>
              <a:ext uri="{FF2B5EF4-FFF2-40B4-BE49-F238E27FC236}">
                <a16:creationId xmlns:a16="http://schemas.microsoft.com/office/drawing/2014/main" id="{062F0E8F-11E0-3E82-2B59-1D6D0BC76915}"/>
              </a:ext>
            </a:extLst>
          </p:cNvPr>
          <p:cNvSpPr txBox="1"/>
          <p:nvPr/>
        </p:nvSpPr>
        <p:spPr>
          <a:xfrm>
            <a:off x="4788161" y="179259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Final Considerations</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3" name="TextBox 12">
            <a:extLst>
              <a:ext uri="{FF2B5EF4-FFF2-40B4-BE49-F238E27FC236}">
                <a16:creationId xmlns:a16="http://schemas.microsoft.com/office/drawing/2014/main" id="{AAB62489-3FAE-23DA-A90A-F870BB8708C7}"/>
              </a:ext>
            </a:extLst>
          </p:cNvPr>
          <p:cNvSpPr txBox="1"/>
          <p:nvPr/>
        </p:nvSpPr>
        <p:spPr>
          <a:xfrm>
            <a:off x="4788161" y="269313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Background</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4" name="TextBox 13">
            <a:extLst>
              <a:ext uri="{FF2B5EF4-FFF2-40B4-BE49-F238E27FC236}">
                <a16:creationId xmlns:a16="http://schemas.microsoft.com/office/drawing/2014/main" id="{A7ADF90D-52C8-3A79-F87D-CE081D0FB5C0}"/>
              </a:ext>
            </a:extLst>
          </p:cNvPr>
          <p:cNvSpPr txBox="1"/>
          <p:nvPr/>
        </p:nvSpPr>
        <p:spPr>
          <a:xfrm>
            <a:off x="4788161" y="359368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Design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5" name="TextBox 14">
            <a:extLst>
              <a:ext uri="{FF2B5EF4-FFF2-40B4-BE49-F238E27FC236}">
                <a16:creationId xmlns:a16="http://schemas.microsoft.com/office/drawing/2014/main" id="{F98BF9DC-6C7C-1C8E-F7D3-481FBA6405D0}"/>
              </a:ext>
            </a:extLst>
          </p:cNvPr>
          <p:cNvSpPr txBox="1"/>
          <p:nvPr/>
        </p:nvSpPr>
        <p:spPr>
          <a:xfrm>
            <a:off x="4788161" y="4494225"/>
            <a:ext cx="6592261" cy="457200"/>
          </a:xfrm>
          <a:prstGeom prst="rect">
            <a:avLst/>
          </a:prstGeom>
          <a:noFill/>
        </p:spPr>
        <p:txBody>
          <a:bodyPr wrap="square" lIns="36000" tIns="36000" rIns="36000" bIns="36000" rtlCol="0" anchor="t">
            <a:noAutofit/>
          </a:bodyPr>
          <a:lstStyle/>
          <a:p>
            <a:pPr algn="l">
              <a:buClr>
                <a:schemeClr val="accent1"/>
              </a:buClr>
            </a:pPr>
            <a:r>
              <a:rPr lang="en-US" altLang="ja-JP" sz="2800" dirty="0">
                <a:solidFill>
                  <a:schemeClr val="tx2">
                    <a:lumMod val="50000"/>
                    <a:lumOff val="50000"/>
                  </a:schemeClr>
                </a:solidFill>
                <a:latin typeface="Meiryo" panose="020B0604030504040204" pitchFamily="34" charset="-128"/>
                <a:ea typeface="Meiryo" panose="020B0604030504040204" pitchFamily="34" charset="-128"/>
              </a:rPr>
              <a:t>Implementation / Evaluation Plan</a:t>
            </a:r>
          </a:p>
        </p:txBody>
      </p:sp>
      <p:sp>
        <p:nvSpPr>
          <p:cNvPr id="21" name="TextBox 20">
            <a:extLst>
              <a:ext uri="{FF2B5EF4-FFF2-40B4-BE49-F238E27FC236}">
                <a16:creationId xmlns:a16="http://schemas.microsoft.com/office/drawing/2014/main" id="{EBC45539-F339-1A63-E61A-55204D73F1DA}"/>
              </a:ext>
            </a:extLst>
          </p:cNvPr>
          <p:cNvSpPr txBox="1"/>
          <p:nvPr/>
        </p:nvSpPr>
        <p:spPr>
          <a:xfrm>
            <a:off x="4788161" y="539477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Conclusion</a:t>
            </a:r>
          </a:p>
        </p:txBody>
      </p:sp>
      <p:sp>
        <p:nvSpPr>
          <p:cNvPr id="2" name="Slide Number Placeholder 1">
            <a:extLst>
              <a:ext uri="{FF2B5EF4-FFF2-40B4-BE49-F238E27FC236}">
                <a16:creationId xmlns:a16="http://schemas.microsoft.com/office/drawing/2014/main" id="{1168A719-FB7D-094E-4518-36CADB967401}"/>
              </a:ext>
            </a:extLst>
          </p:cNvPr>
          <p:cNvSpPr>
            <a:spLocks noGrp="1"/>
          </p:cNvSpPr>
          <p:nvPr>
            <p:ph type="sldNum" sz="quarter" idx="11"/>
          </p:nvPr>
        </p:nvSpPr>
        <p:spPr/>
        <p:txBody>
          <a:bodyPr/>
          <a:lstStyle/>
          <a:p>
            <a:fld id="{CE884680-B901-7B4E-B61D-104198092958}" type="slidenum">
              <a:rPr lang="ja-JP" altLang="en-US" smtClean="0"/>
              <a:pPr/>
              <a:t>26</a:t>
            </a:fld>
            <a:endParaRPr lang="ja-JP" altLang="en-US"/>
          </a:p>
        </p:txBody>
      </p:sp>
    </p:spTree>
    <p:extLst>
      <p:ext uri="{BB962C8B-B14F-4D97-AF65-F5344CB8AC3E}">
        <p14:creationId xmlns:p14="http://schemas.microsoft.com/office/powerpoint/2010/main" val="1100219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Graphic 187" descr="Information with solid fill">
            <a:extLst>
              <a:ext uri="{FF2B5EF4-FFF2-40B4-BE49-F238E27FC236}">
                <a16:creationId xmlns:a16="http://schemas.microsoft.com/office/drawing/2014/main" id="{36585989-1F4E-4B09-AE22-EF8E6420E72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991106" y="5294061"/>
            <a:ext cx="849744" cy="849742"/>
          </a:xfrm>
          <a:prstGeom prst="rect">
            <a:avLst/>
          </a:prstGeom>
        </p:spPr>
      </p:pic>
      <p:sp>
        <p:nvSpPr>
          <p:cNvPr id="2" name="タイトル 1">
            <a:extLst>
              <a:ext uri="{FF2B5EF4-FFF2-40B4-BE49-F238E27FC236}">
                <a16:creationId xmlns:a16="http://schemas.microsoft.com/office/drawing/2014/main" id="{C650FA5D-71BF-9945-BB46-54F4711C0432}"/>
              </a:ext>
            </a:extLst>
          </p:cNvPr>
          <p:cNvSpPr>
            <a:spLocks noGrp="1"/>
          </p:cNvSpPr>
          <p:nvPr>
            <p:ph type="title"/>
          </p:nvPr>
        </p:nvSpPr>
        <p:spPr>
          <a:xfrm>
            <a:off x="371475" y="372382"/>
            <a:ext cx="11449050" cy="792900"/>
          </a:xfrm>
        </p:spPr>
        <p:txBody>
          <a:bodyPr/>
          <a:lstStyle/>
          <a:p>
            <a:pPr>
              <a:buClr>
                <a:schemeClr val="accent1"/>
              </a:buClr>
            </a:pPr>
            <a:r>
              <a:rPr lang="en-US" altLang="ja-JP"/>
              <a:t>0000</a:t>
            </a:r>
            <a:r>
              <a:rPr lang="ja-JP" altLang="en-US"/>
              <a:t> </a:t>
            </a:r>
            <a:r>
              <a:rPr lang="ja-JP" altLang="en-US" dirty="0"/>
              <a:t>頻出</a:t>
            </a:r>
            <a:r>
              <a:rPr lang="ja-JP" altLang="en-US"/>
              <a:t>オブジェクト一覧</a:t>
            </a:r>
            <a:br>
              <a:rPr lang="ja-JP" altLang="en-US"/>
            </a:br>
            <a:r>
              <a:rPr lang="en-US" altLang="ja-JP" sz="1400">
                <a:solidFill>
                  <a:schemeClr val="tx1">
                    <a:lumMod val="75000"/>
                  </a:schemeClr>
                </a:solidFill>
              </a:rPr>
              <a:t>XXXX</a:t>
            </a:r>
            <a:br>
              <a:rPr lang="ja-JP" altLang="en-US" sz="1400">
                <a:solidFill>
                  <a:schemeClr val="tx1">
                    <a:lumMod val="75000"/>
                  </a:schemeClr>
                </a:solidFill>
              </a:rPr>
            </a:br>
            <a:r>
              <a:rPr lang="en-US" altLang="ja-JP" sz="1400">
                <a:solidFill>
                  <a:schemeClr val="tx1">
                    <a:lumMod val="75000"/>
                  </a:schemeClr>
                </a:solidFill>
              </a:rPr>
              <a:t>XXXX</a:t>
            </a:r>
            <a:endParaRPr kumimoji="1" lang="ja-JP" altLang="en-US" dirty="0">
              <a:solidFill>
                <a:schemeClr val="tx1">
                  <a:lumMod val="75000"/>
                </a:schemeClr>
              </a:solidFill>
            </a:endParaRPr>
          </a:p>
        </p:txBody>
      </p:sp>
      <p:grpSp>
        <p:nvGrpSpPr>
          <p:cNvPr id="3" name="グループ化 2">
            <a:extLst>
              <a:ext uri="{FF2B5EF4-FFF2-40B4-BE49-F238E27FC236}">
                <a16:creationId xmlns:a16="http://schemas.microsoft.com/office/drawing/2014/main" id="{904AEC37-A721-2145-B7E1-B32E87143E0B}"/>
              </a:ext>
            </a:extLst>
          </p:cNvPr>
          <p:cNvGrpSpPr/>
          <p:nvPr/>
        </p:nvGrpSpPr>
        <p:grpSpPr>
          <a:xfrm>
            <a:off x="10204681" y="5790660"/>
            <a:ext cx="2859559" cy="1084193"/>
            <a:chOff x="9803275" y="2670921"/>
            <a:chExt cx="2859559" cy="1084193"/>
          </a:xfrm>
        </p:grpSpPr>
        <p:sp>
          <p:nvSpPr>
            <p:cNvPr id="4" name="角丸四角形 3">
              <a:extLst>
                <a:ext uri="{FF2B5EF4-FFF2-40B4-BE49-F238E27FC236}">
                  <a16:creationId xmlns:a16="http://schemas.microsoft.com/office/drawing/2014/main" id="{1FE221F1-E28B-C345-96E5-5DD5F08FDDE2}"/>
                </a:ext>
              </a:extLst>
            </p:cNvPr>
            <p:cNvSpPr/>
            <p:nvPr/>
          </p:nvSpPr>
          <p:spPr>
            <a:xfrm>
              <a:off x="9803275" y="2670921"/>
              <a:ext cx="1412649" cy="297050"/>
            </a:xfrm>
            <a:prstGeom prst="roundRect">
              <a:avLst/>
            </a:prstGeom>
            <a:noFill/>
            <a:ln w="38100" cap="rnd" cmpd="sng" algn="ctr">
              <a:solidFill>
                <a:srgbClr val="FF40FF"/>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sp>
          <p:nvSpPr>
            <p:cNvPr id="5" name="正方形/長方形 4">
              <a:extLst>
                <a:ext uri="{FF2B5EF4-FFF2-40B4-BE49-F238E27FC236}">
                  <a16:creationId xmlns:a16="http://schemas.microsoft.com/office/drawing/2014/main" id="{C946951D-A0CB-6F4B-8549-4A72F1AD4D71}"/>
                </a:ext>
              </a:extLst>
            </p:cNvPr>
            <p:cNvSpPr/>
            <p:nvPr/>
          </p:nvSpPr>
          <p:spPr>
            <a:xfrm>
              <a:off x="11827480" y="3405412"/>
              <a:ext cx="835354" cy="349702"/>
            </a:xfrm>
            <a:prstGeom prst="rect">
              <a:avLst/>
            </a:prstGeom>
            <a:solidFill>
              <a:srgbClr val="FF40FF"/>
            </a:solidFill>
            <a:ln w="9525" cap="rnd" cmpd="sng" algn="ctr">
              <a:solidFill>
                <a:srgbClr val="FF40FF"/>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r>
                <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rPr>
                <a:t>要確認</a:t>
              </a:r>
            </a:p>
          </p:txBody>
        </p:sp>
        <p:cxnSp>
          <p:nvCxnSpPr>
            <p:cNvPr id="6" name="直線コネクタ 5">
              <a:extLst>
                <a:ext uri="{FF2B5EF4-FFF2-40B4-BE49-F238E27FC236}">
                  <a16:creationId xmlns:a16="http://schemas.microsoft.com/office/drawing/2014/main" id="{580CE954-20A1-0A4E-8177-C0FAC3B64E32}"/>
                </a:ext>
              </a:extLst>
            </p:cNvPr>
            <p:cNvCxnSpPr>
              <a:cxnSpLocks/>
              <a:stCxn id="4" idx="3"/>
              <a:endCxn id="5" idx="1"/>
            </p:cNvCxnSpPr>
            <p:nvPr/>
          </p:nvCxnSpPr>
          <p:spPr>
            <a:xfrm>
              <a:off x="11215924" y="2819446"/>
              <a:ext cx="611556" cy="760817"/>
            </a:xfrm>
            <a:prstGeom prst="line">
              <a:avLst/>
            </a:prstGeom>
            <a:ln w="9525" cap="rnd">
              <a:solidFill>
                <a:srgbClr val="FF40FF"/>
              </a:solidFill>
              <a:prstDash val="solid"/>
              <a:round/>
            </a:ln>
          </p:spPr>
          <p:style>
            <a:lnRef idx="1">
              <a:schemeClr val="accent1"/>
            </a:lnRef>
            <a:fillRef idx="0">
              <a:schemeClr val="accent1"/>
            </a:fillRef>
            <a:effectRef idx="0">
              <a:schemeClr val="accent1"/>
            </a:effectRef>
            <a:fontRef idx="minor">
              <a:schemeClr val="tx1"/>
            </a:fontRef>
          </p:style>
        </p:cxnSp>
      </p:grpSp>
      <p:sp>
        <p:nvSpPr>
          <p:cNvPr id="7" name="正方形/長方形 6">
            <a:extLst>
              <a:ext uri="{FF2B5EF4-FFF2-40B4-BE49-F238E27FC236}">
                <a16:creationId xmlns:a16="http://schemas.microsoft.com/office/drawing/2014/main" id="{12B3B08E-6A43-C64F-A9FA-22F102796719}"/>
              </a:ext>
            </a:extLst>
          </p:cNvPr>
          <p:cNvSpPr/>
          <p:nvPr/>
        </p:nvSpPr>
        <p:spPr>
          <a:xfrm>
            <a:off x="8280627" y="5838285"/>
            <a:ext cx="1790783" cy="288147"/>
          </a:xfrm>
          <a:prstGeom prst="rect">
            <a:avLst/>
          </a:prstGeom>
          <a:solidFill>
            <a:srgbClr val="FFFF00"/>
          </a:solidFill>
          <a:ln w="9525" cap="rnd" cmpd="sng" algn="ctr">
            <a:solidFill>
              <a:schemeClr val="tx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400" b="0" i="0" u="none" strike="noStrike" kern="1200" cap="none" spc="0" normalizeH="0" baseline="0" noProof="0">
                <a:ln>
                  <a:noFill/>
                </a:ln>
                <a:solidFill>
                  <a:srgbClr val="575757">
                    <a:lumMod val="50000"/>
                  </a:srgbClr>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rPr>
              <a:t>XXXX</a:t>
            </a:r>
            <a:endParaRPr kumimoji="1" lang="ja-JP" altLang="en-US" sz="1400" b="0" i="0" u="none" strike="noStrike" kern="1200" cap="none" spc="0" normalizeH="0" baseline="0" noProof="0" dirty="0">
              <a:ln>
                <a:noFill/>
              </a:ln>
              <a:solidFill>
                <a:srgbClr val="575757">
                  <a:lumMod val="50000"/>
                </a:srgbClr>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sp>
        <p:nvSpPr>
          <p:cNvPr id="8" name="ee4pFootnotes">
            <a:extLst>
              <a:ext uri="{FF2B5EF4-FFF2-40B4-BE49-F238E27FC236}">
                <a16:creationId xmlns:a16="http://schemas.microsoft.com/office/drawing/2014/main" id="{8CF2F3EB-E95F-8B41-A034-2604036F8352}"/>
              </a:ext>
            </a:extLst>
          </p:cNvPr>
          <p:cNvSpPr>
            <a:spLocks noChangeArrowheads="1"/>
          </p:cNvSpPr>
          <p:nvPr/>
        </p:nvSpPr>
        <p:spPr bwMode="auto">
          <a:xfrm>
            <a:off x="371474" y="6334380"/>
            <a:ext cx="10559761" cy="226591"/>
          </a:xfrm>
          <a:prstGeom prst="rect">
            <a:avLst/>
          </a:prstGeom>
          <a:noFill/>
          <a:ln w="9525" algn="ctr">
            <a:noFill/>
            <a:miter lim="800000"/>
            <a:headEnd type="none" w="lg" len="lg"/>
            <a:tailEnd type="none" w="lg" len="lg"/>
          </a:ln>
        </p:spPr>
        <p:txBody>
          <a:bodyPr vert="horz" wrap="square" lIns="36000" tIns="36000" rIns="36000" bIns="36000" anchor="b" anchorCtr="0">
            <a:sp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000" b="0" i="0" u="none" strike="noStrike" kern="1200" cap="none" spc="0" normalizeH="0" baseline="0" noProof="0">
                <a:ln>
                  <a:noFill/>
                </a:ln>
                <a:solidFill>
                  <a:srgbClr val="FFFFFF">
                    <a:lumMod val="50000"/>
                  </a:srgbClr>
                </a:solidFill>
                <a:effectLst/>
                <a:uLnTx/>
                <a:uFillTx/>
                <a:latin typeface="Trebuchet MS" panose="020B0703020202090204" pitchFamily="34" charset="0"/>
                <a:ea typeface="メイリオ"/>
                <a:cs typeface="Arial" pitchFamily="34" charset="0"/>
              </a:rPr>
              <a:t>Note: Source:</a:t>
            </a:r>
            <a:endParaRPr kumimoji="1" lang="en-US" altLang="ja-JP" sz="1000" b="0" i="0" u="none" strike="noStrike" kern="1200" cap="none" spc="0" normalizeH="0" baseline="0" noProof="0" dirty="0">
              <a:ln>
                <a:noFill/>
              </a:ln>
              <a:solidFill>
                <a:srgbClr val="FFFFFF">
                  <a:lumMod val="50000"/>
                </a:srgbClr>
              </a:solidFill>
              <a:effectLst/>
              <a:uLnTx/>
              <a:uFillTx/>
              <a:latin typeface="Trebuchet MS" panose="020B0703020202090204" pitchFamily="34" charset="0"/>
              <a:ea typeface="メイリオ"/>
              <a:cs typeface="Arial" pitchFamily="34" charset="0"/>
            </a:endParaRPr>
          </a:p>
        </p:txBody>
      </p:sp>
      <p:sp>
        <p:nvSpPr>
          <p:cNvPr id="9" name="Copyright">
            <a:extLst>
              <a:ext uri="{FF2B5EF4-FFF2-40B4-BE49-F238E27FC236}">
                <a16:creationId xmlns:a16="http://schemas.microsoft.com/office/drawing/2014/main" id="{B45C1DF6-1CB8-D342-8A1D-3F886AA25819}"/>
              </a:ext>
            </a:extLst>
          </p:cNvPr>
          <p:cNvSpPr txBox="1"/>
          <p:nvPr/>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
                <a:srgbClr val="046294"/>
              </a:buClr>
              <a:buSzTx/>
              <a:buFontTx/>
              <a:buNone/>
              <a:tabLst/>
              <a:defRPr/>
            </a:pPr>
            <a:r>
              <a:rPr kumimoji="1" lang="en-US" altLang="ja-JP" sz="700" b="0" i="0" u="none" strike="noStrike" kern="1200" cap="none" spc="0" normalizeH="0" baseline="0" noProof="0">
                <a:ln>
                  <a:noFill/>
                </a:ln>
                <a:solidFill>
                  <a:srgbClr val="FFFFFF">
                    <a:lumMod val="50000"/>
                  </a:srgbClr>
                </a:solidFill>
                <a:effectLst/>
                <a:uLnTx/>
                <a:uFillTx/>
                <a:latin typeface="Trebuchet MS" panose="020B0703020202090204" pitchFamily="34" charset="0"/>
                <a:ea typeface="メイリオ"/>
                <a:cs typeface="+mn-cs"/>
                <a:sym typeface="Trebuchet MS" panose="020B0603020202020204" pitchFamily="34" charset="0"/>
              </a:rPr>
              <a:t>Copyright © 2022  by Timewitch. All rights reserved. v10</a:t>
            </a:r>
            <a:endParaRPr kumimoji="1" lang="ja-JP" altLang="en-US" sz="700" b="0" i="0" u="none" strike="noStrike" kern="1200" cap="none" spc="0" normalizeH="0" baseline="0" noProof="0" dirty="0">
              <a:ln>
                <a:noFill/>
              </a:ln>
              <a:solidFill>
                <a:srgbClr val="FFFFFF">
                  <a:lumMod val="50000"/>
                </a:srgbClr>
              </a:solidFill>
              <a:effectLst/>
              <a:uLnTx/>
              <a:uFillTx/>
              <a:latin typeface="Trebuchet MS" panose="020B0703020202090204" pitchFamily="34" charset="0"/>
              <a:ea typeface="メイリオ"/>
              <a:cs typeface="+mn-cs"/>
              <a:sym typeface="Trebuchet MS" panose="020B0603020202020204" pitchFamily="34" charset="0"/>
            </a:endParaRPr>
          </a:p>
        </p:txBody>
      </p:sp>
      <p:grpSp>
        <p:nvGrpSpPr>
          <p:cNvPr id="10" name="グループ化 9">
            <a:extLst>
              <a:ext uri="{FF2B5EF4-FFF2-40B4-BE49-F238E27FC236}">
                <a16:creationId xmlns:a16="http://schemas.microsoft.com/office/drawing/2014/main" id="{0E182E2A-96C8-F54B-B1B8-CC8D678CE054}"/>
              </a:ext>
            </a:extLst>
          </p:cNvPr>
          <p:cNvGrpSpPr/>
          <p:nvPr/>
        </p:nvGrpSpPr>
        <p:grpSpPr>
          <a:xfrm>
            <a:off x="371475" y="1160463"/>
            <a:ext cx="5635626" cy="828675"/>
            <a:chOff x="695324" y="1160463"/>
            <a:chExt cx="5311776" cy="828675"/>
          </a:xfrm>
        </p:grpSpPr>
        <p:sp>
          <p:nvSpPr>
            <p:cNvPr id="11" name="テキスト ボックス 10">
              <a:extLst>
                <a:ext uri="{FF2B5EF4-FFF2-40B4-BE49-F238E27FC236}">
                  <a16:creationId xmlns:a16="http://schemas.microsoft.com/office/drawing/2014/main" id="{B3EF7D1D-DEF0-194D-B51B-686938571953}"/>
                </a:ext>
              </a:extLst>
            </p:cNvPr>
            <p:cNvSpPr txBox="1"/>
            <p:nvPr/>
          </p:nvSpPr>
          <p:spPr>
            <a:xfrm>
              <a:off x="695324" y="1160463"/>
              <a:ext cx="5311775" cy="828675"/>
            </a:xfrm>
            <a:prstGeom prst="rect">
              <a:avLst/>
            </a:prstGeom>
            <a:noFill/>
          </p:spPr>
          <p:txBody>
            <a:bodyPr wrap="none" lIns="36000" tIns="36000" rIns="36000" bIns="36000" rtlCol="0" anchor="b">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800" b="0" i="0" u="none" strike="noStrike" kern="1200" cap="none" spc="0" normalizeH="0" baseline="0" noProof="0">
                  <a:ln>
                    <a:noFill/>
                  </a:ln>
                  <a:solidFill>
                    <a:srgbClr val="046294"/>
                  </a:solidFill>
                  <a:effectLst/>
                  <a:uLnTx/>
                  <a:uFillTx/>
                  <a:latin typeface="Trebuchet MS" panose="020B0703020202090204" pitchFamily="34" charset="0"/>
                  <a:ea typeface="Meiryo" panose="020B0604030504040204" pitchFamily="34" charset="-128"/>
                  <a:cs typeface="+mn-cs"/>
                </a:rPr>
                <a:t>XXXX</a:t>
              </a:r>
              <a:endParaRPr kumimoji="1" lang="ja-JP" altLang="en-US" sz="1800" b="0" i="0" u="none" strike="noStrike" kern="1200" cap="none" spc="0" normalizeH="0" baseline="0" noProof="0" dirty="0">
                <a:ln>
                  <a:noFill/>
                </a:ln>
                <a:solidFill>
                  <a:srgbClr val="046294"/>
                </a:solidFill>
                <a:effectLst/>
                <a:uLnTx/>
                <a:uFillTx/>
                <a:latin typeface="Trebuchet MS" panose="020B0703020202090204" pitchFamily="34" charset="0"/>
                <a:ea typeface="Meiryo" panose="020B0604030504040204" pitchFamily="34" charset="-128"/>
                <a:cs typeface="+mn-cs"/>
              </a:endParaRPr>
            </a:p>
          </p:txBody>
        </p:sp>
        <p:cxnSp>
          <p:nvCxnSpPr>
            <p:cNvPr id="12" name="直線コネクタ 11">
              <a:extLst>
                <a:ext uri="{FF2B5EF4-FFF2-40B4-BE49-F238E27FC236}">
                  <a16:creationId xmlns:a16="http://schemas.microsoft.com/office/drawing/2014/main" id="{9D515FE5-CA75-524A-B558-FFFD37C1F1DA}"/>
                </a:ext>
              </a:extLst>
            </p:cNvPr>
            <p:cNvCxnSpPr>
              <a:cxnSpLocks/>
            </p:cNvCxnSpPr>
            <p:nvPr/>
          </p:nvCxnSpPr>
          <p:spPr>
            <a:xfrm>
              <a:off x="695325" y="1989138"/>
              <a:ext cx="531177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a:extLst>
              <a:ext uri="{FF2B5EF4-FFF2-40B4-BE49-F238E27FC236}">
                <a16:creationId xmlns:a16="http://schemas.microsoft.com/office/drawing/2014/main" id="{21564580-611F-D948-B463-456C1DAA2750}"/>
              </a:ext>
            </a:extLst>
          </p:cNvPr>
          <p:cNvGrpSpPr/>
          <p:nvPr/>
        </p:nvGrpSpPr>
        <p:grpSpPr>
          <a:xfrm>
            <a:off x="371477" y="2274269"/>
            <a:ext cx="1224000" cy="468000"/>
            <a:chOff x="1942626" y="2583027"/>
            <a:chExt cx="1228478" cy="1080001"/>
          </a:xfrm>
        </p:grpSpPr>
        <p:sp>
          <p:nvSpPr>
            <p:cNvPr id="19" name="テキスト ボックス 18">
              <a:extLst>
                <a:ext uri="{FF2B5EF4-FFF2-40B4-BE49-F238E27FC236}">
                  <a16:creationId xmlns:a16="http://schemas.microsoft.com/office/drawing/2014/main" id="{A094A761-C66A-AB4B-9999-96BB1744C0C5}"/>
                </a:ext>
              </a:extLst>
            </p:cNvPr>
            <p:cNvSpPr txBox="1"/>
            <p:nvPr/>
          </p:nvSpPr>
          <p:spPr>
            <a:xfrm>
              <a:off x="1942626" y="2583027"/>
              <a:ext cx="1228478" cy="1080000"/>
            </a:xfrm>
            <a:prstGeom prst="rect">
              <a:avLst/>
            </a:prstGeom>
            <a:noFill/>
          </p:spPr>
          <p:txBody>
            <a:bodyPr wrap="none" lIns="36000" tIns="36000" rIns="36000" bIns="36000" rtlCol="0" anchor="t">
              <a:noAutofit/>
            </a:bodyPr>
            <a:lstStyle/>
            <a:p>
              <a:pPr marL="0" marR="0" lvl="0" indent="0" algn="r"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800" b="0" i="0" u="none" strike="noStrike" kern="1200" cap="none" spc="0" normalizeH="0" baseline="0" noProof="0">
                  <a:ln>
                    <a:noFill/>
                  </a:ln>
                  <a:solidFill>
                    <a:srgbClr val="046294"/>
                  </a:solidFill>
                  <a:effectLst/>
                  <a:uLnTx/>
                  <a:uFillTx/>
                  <a:latin typeface="Trebuchet MS" panose="020B0703020202090204" pitchFamily="34" charset="0"/>
                  <a:ea typeface="Meiryo" panose="020B0604030504040204" pitchFamily="34" charset="-128"/>
                  <a:cs typeface="+mn-cs"/>
                </a:rPr>
                <a:t>XXXX</a:t>
              </a:r>
              <a:endParaRPr kumimoji="1" lang="ja-JP" altLang="en-US" sz="1800" b="0" i="0" u="none" strike="noStrike" kern="1200" cap="none" spc="0" normalizeH="0" baseline="0" noProof="0" dirty="0">
                <a:ln>
                  <a:noFill/>
                </a:ln>
                <a:solidFill>
                  <a:srgbClr val="046294"/>
                </a:solidFill>
                <a:effectLst/>
                <a:uLnTx/>
                <a:uFillTx/>
                <a:latin typeface="Trebuchet MS" panose="020B0703020202090204" pitchFamily="34" charset="0"/>
                <a:ea typeface="Meiryo" panose="020B0604030504040204" pitchFamily="34" charset="-128"/>
                <a:cs typeface="+mn-cs"/>
              </a:endParaRPr>
            </a:p>
          </p:txBody>
        </p:sp>
        <p:cxnSp>
          <p:nvCxnSpPr>
            <p:cNvPr id="20" name="直線コネクタ 19">
              <a:extLst>
                <a:ext uri="{FF2B5EF4-FFF2-40B4-BE49-F238E27FC236}">
                  <a16:creationId xmlns:a16="http://schemas.microsoft.com/office/drawing/2014/main" id="{4B2A16C3-2724-5642-8FBB-B03A364B77AC}"/>
                </a:ext>
              </a:extLst>
            </p:cNvPr>
            <p:cNvCxnSpPr>
              <a:cxnSpLocks/>
            </p:cNvCxnSpPr>
            <p:nvPr/>
          </p:nvCxnSpPr>
          <p:spPr>
            <a:xfrm>
              <a:off x="3171104" y="2583028"/>
              <a:ext cx="0" cy="108000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 name="テキスト ボックス 20">
            <a:extLst>
              <a:ext uri="{FF2B5EF4-FFF2-40B4-BE49-F238E27FC236}">
                <a16:creationId xmlns:a16="http://schemas.microsoft.com/office/drawing/2014/main" id="{C90ED97E-CF3F-1D49-9B3A-1DC2C73DA668}"/>
              </a:ext>
            </a:extLst>
          </p:cNvPr>
          <p:cNvSpPr txBox="1"/>
          <p:nvPr/>
        </p:nvSpPr>
        <p:spPr>
          <a:xfrm>
            <a:off x="371477" y="4284378"/>
            <a:ext cx="1224000" cy="819397"/>
          </a:xfrm>
          <a:prstGeom prst="rect">
            <a:avLst/>
          </a:prstGeom>
          <a:noFill/>
        </p:spPr>
        <p:txBody>
          <a:bodyPr wrap="square" lIns="36000" tIns="36000" rIns="36000" bIns="36000" rtlCol="0" anchor="t">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800" b="0" i="0" u="none" strike="noStrike" kern="1200" cap="none" spc="0" normalizeH="0" baseline="0" noProof="0" dirty="0">
                <a:ln>
                  <a:noFill/>
                </a:ln>
                <a:solidFill>
                  <a:srgbClr val="046294"/>
                </a:solidFill>
                <a:effectLst/>
                <a:uLnTx/>
                <a:uFillTx/>
                <a:latin typeface="Trebuchet MS" panose="020B0703020202090204" pitchFamily="34" charset="0"/>
                <a:ea typeface="Meiryo" panose="020B0604030504040204" pitchFamily="34" charset="-128"/>
                <a:cs typeface="+mn-cs"/>
              </a:rPr>
              <a:t>XXXX</a:t>
            </a:r>
          </a:p>
          <a:p>
            <a:pPr marL="177800" marR="0" lvl="0" indent="-177800" algn="l" defTabSz="914400" rtl="0" eaLnBrk="1" fontAlgn="auto" latinLnBrk="0" hangingPunct="1">
              <a:lnSpc>
                <a:spcPct val="100000"/>
              </a:lnSpc>
              <a:spcBef>
                <a:spcPts val="0"/>
              </a:spcBef>
              <a:spcAft>
                <a:spcPts val="0"/>
              </a:spcAft>
              <a:buClr>
                <a:srgbClr val="046294"/>
              </a:buClr>
              <a:buSzTx/>
              <a:buFont typeface="Arial" panose="020B0604020202020204" pitchFamily="34" charset="0"/>
              <a:buChar char="•"/>
              <a:tabLst/>
              <a:defRPr/>
            </a:pPr>
            <a:r>
              <a:rPr kumimoji="1" lang="en-US" altLang="ja-JP" sz="1400" b="0" i="0" u="none" strike="noStrike" kern="1200" cap="none" spc="0" normalizeH="0" baseline="0" noProof="0" dirty="0">
                <a:ln>
                  <a:noFill/>
                </a:ln>
                <a:solidFill>
                  <a:srgbClr val="575757">
                    <a:lumMod val="75000"/>
                  </a:srgbClr>
                </a:solidFill>
                <a:effectLst/>
                <a:uLnTx/>
                <a:uFillTx/>
                <a:latin typeface="Trebuchet MS" panose="020B0703020202090204" pitchFamily="34" charset="0"/>
                <a:ea typeface="Meiryo" panose="020B0604030504040204" pitchFamily="34" charset="-128"/>
                <a:cs typeface="+mn-cs"/>
              </a:rPr>
              <a:t>XXXX</a:t>
            </a:r>
            <a:endParaRPr kumimoji="1" lang="ja-JP" altLang="en-US" sz="1400" b="0" i="0" u="none" strike="noStrike" kern="1200" cap="none" spc="0" normalizeH="0" baseline="0" noProof="0">
              <a:ln>
                <a:noFill/>
              </a:ln>
              <a:solidFill>
                <a:srgbClr val="575757">
                  <a:lumMod val="75000"/>
                </a:srgbClr>
              </a:solidFill>
              <a:effectLst/>
              <a:uLnTx/>
              <a:uFillTx/>
              <a:latin typeface="Trebuchet MS" panose="020B0703020202090204" pitchFamily="34" charset="0"/>
              <a:ea typeface="Meiryo" panose="020B0604030504040204" pitchFamily="34" charset="-128"/>
              <a:cs typeface="+mn-cs"/>
            </a:endParaRPr>
          </a:p>
          <a:p>
            <a:pPr marL="355600" marR="0" lvl="1" indent="-177800" algn="l" defTabSz="914400" rtl="0" eaLnBrk="1" fontAlgn="auto" latinLnBrk="0" hangingPunct="1">
              <a:lnSpc>
                <a:spcPct val="100000"/>
              </a:lnSpc>
              <a:spcBef>
                <a:spcPts val="0"/>
              </a:spcBef>
              <a:spcAft>
                <a:spcPts val="0"/>
              </a:spcAft>
              <a:buClr>
                <a:srgbClr val="046294"/>
              </a:buClr>
              <a:buSzTx/>
              <a:buFont typeface="システムフォント（レギュラー）"/>
              <a:buChar char="-"/>
              <a:tabLst/>
              <a:defRPr/>
            </a:pPr>
            <a:r>
              <a:rPr kumimoji="1" lang="en-US" altLang="ja-JP" sz="1400" b="0" i="0" u="none" strike="noStrike" kern="1200" cap="none" spc="0" normalizeH="0" baseline="0" noProof="0" dirty="0">
                <a:ln>
                  <a:noFill/>
                </a:ln>
                <a:solidFill>
                  <a:srgbClr val="575757">
                    <a:lumMod val="75000"/>
                  </a:srgbClr>
                </a:solidFill>
                <a:effectLst/>
                <a:uLnTx/>
                <a:uFillTx/>
                <a:latin typeface="Trebuchet MS" panose="020B0703020202090204" pitchFamily="34" charset="0"/>
                <a:ea typeface="Meiryo" panose="020B0604030504040204" pitchFamily="34" charset="-128"/>
                <a:cs typeface="+mn-cs"/>
              </a:rPr>
              <a:t>XXXX</a:t>
            </a:r>
            <a:endParaRPr kumimoji="1" lang="ja-JP" altLang="en-US" sz="1400" b="0" i="0" u="none" strike="noStrike" kern="1200" cap="none" spc="0" normalizeH="0" baseline="0" noProof="0" dirty="0">
              <a:ln>
                <a:noFill/>
              </a:ln>
              <a:solidFill>
                <a:srgbClr val="575757">
                  <a:lumMod val="75000"/>
                </a:srgbClr>
              </a:solidFill>
              <a:effectLst/>
              <a:uLnTx/>
              <a:uFillTx/>
              <a:latin typeface="Trebuchet MS" panose="020B0703020202090204" pitchFamily="34" charset="0"/>
              <a:ea typeface="Meiryo" panose="020B0604030504040204" pitchFamily="34" charset="-128"/>
              <a:cs typeface="+mn-cs"/>
            </a:endParaRPr>
          </a:p>
        </p:txBody>
      </p:sp>
      <p:sp>
        <p:nvSpPr>
          <p:cNvPr id="22" name="正方形/長方形 21">
            <a:extLst>
              <a:ext uri="{FF2B5EF4-FFF2-40B4-BE49-F238E27FC236}">
                <a16:creationId xmlns:a16="http://schemas.microsoft.com/office/drawing/2014/main" id="{83E1CA70-E0B4-394B-A47B-6ED664840CB8}"/>
              </a:ext>
            </a:extLst>
          </p:cNvPr>
          <p:cNvSpPr/>
          <p:nvPr/>
        </p:nvSpPr>
        <p:spPr>
          <a:xfrm>
            <a:off x="371477" y="3040084"/>
            <a:ext cx="1224000"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800" b="0" i="0" u="none" strike="noStrike" kern="1200" cap="none" spc="0" normalizeH="0" baseline="0" noProof="0">
                <a:ln>
                  <a:noFill/>
                </a:ln>
                <a:solidFill>
                  <a:srgbClr val="FFFFFF"/>
                </a:solidFill>
                <a:effectLst/>
                <a:uLnTx/>
                <a:uFillTx/>
                <a:latin typeface="Trebuchet MS" panose="020B0703020202090204" pitchFamily="34" charset="0"/>
                <a:ea typeface="Meiryo" panose="020B0604030504040204" pitchFamily="34" charset="-128"/>
                <a:cs typeface="+mn-cs"/>
              </a:rPr>
              <a:t>XXXX</a:t>
            </a: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panose="020B0604030504040204" pitchFamily="34" charset="-128"/>
              <a:cs typeface="+mn-cs"/>
            </a:endParaRPr>
          </a:p>
        </p:txBody>
      </p:sp>
      <p:sp>
        <p:nvSpPr>
          <p:cNvPr id="23" name="正方形/長方形 22">
            <a:extLst>
              <a:ext uri="{FF2B5EF4-FFF2-40B4-BE49-F238E27FC236}">
                <a16:creationId xmlns:a16="http://schemas.microsoft.com/office/drawing/2014/main" id="{084A9296-3FF6-4A4E-8637-B394C959AD32}"/>
              </a:ext>
            </a:extLst>
          </p:cNvPr>
          <p:cNvSpPr/>
          <p:nvPr/>
        </p:nvSpPr>
        <p:spPr>
          <a:xfrm>
            <a:off x="371477" y="3602613"/>
            <a:ext cx="1224000" cy="468000"/>
          </a:xfrm>
          <a:prstGeom prst="rect">
            <a:avLst/>
          </a:prstGeom>
          <a:noFill/>
          <a:ln w="952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800" b="0" i="0" u="none" strike="noStrike" kern="1200" cap="none" spc="0" normalizeH="0" baseline="0" noProof="0">
                <a:ln>
                  <a:noFill/>
                </a:ln>
                <a:solidFill>
                  <a:srgbClr val="575757">
                    <a:lumMod val="75000"/>
                  </a:srgbClr>
                </a:solidFill>
                <a:effectLst/>
                <a:uLnTx/>
                <a:uFillTx/>
                <a:latin typeface="Trebuchet MS" panose="020B0703020202090204" pitchFamily="34" charset="0"/>
                <a:ea typeface="Meiryo" panose="020B0604030504040204" pitchFamily="34" charset="-128"/>
                <a:cs typeface="+mn-cs"/>
              </a:rPr>
              <a:t>XXXX</a:t>
            </a:r>
            <a:endParaRPr kumimoji="1" lang="ja-JP" altLang="en-US" sz="1800" b="0" i="0" u="none" strike="noStrike" kern="1200" cap="none" spc="0" normalizeH="0" baseline="0" noProof="0" dirty="0">
              <a:ln>
                <a:noFill/>
              </a:ln>
              <a:solidFill>
                <a:srgbClr val="575757">
                  <a:lumMod val="75000"/>
                </a:srgbClr>
              </a:solidFill>
              <a:effectLst/>
              <a:uLnTx/>
              <a:uFillTx/>
              <a:latin typeface="Trebuchet MS" panose="020B0703020202090204" pitchFamily="34" charset="0"/>
              <a:ea typeface="Meiryo" panose="020B0604030504040204" pitchFamily="34" charset="-128"/>
              <a:cs typeface="+mn-cs"/>
            </a:endParaRPr>
          </a:p>
        </p:txBody>
      </p:sp>
      <p:sp>
        <p:nvSpPr>
          <p:cNvPr id="24" name="テキスト ボックス 23">
            <a:extLst>
              <a:ext uri="{FF2B5EF4-FFF2-40B4-BE49-F238E27FC236}">
                <a16:creationId xmlns:a16="http://schemas.microsoft.com/office/drawing/2014/main" id="{45CA442D-C5B7-4340-909B-CBCB86BDA85D}"/>
              </a:ext>
            </a:extLst>
          </p:cNvPr>
          <p:cNvSpPr txBox="1"/>
          <p:nvPr/>
        </p:nvSpPr>
        <p:spPr>
          <a:xfrm>
            <a:off x="371477" y="5309941"/>
            <a:ext cx="1224000" cy="819397"/>
          </a:xfrm>
          <a:prstGeom prst="rect">
            <a:avLst/>
          </a:prstGeom>
          <a:noFill/>
        </p:spPr>
        <p:txBody>
          <a:bodyPr wrap="square" lIns="36000" tIns="36000" rIns="36000" bIns="36000" rtlCol="0" anchor="t">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400" b="0" i="0" u="none" strike="noStrike" kern="1200" cap="none" spc="0" normalizeH="0" baseline="0" noProof="0">
                <a:ln>
                  <a:noFill/>
                </a:ln>
                <a:solidFill>
                  <a:srgbClr val="575757">
                    <a:lumMod val="75000"/>
                  </a:srgbClr>
                </a:solidFill>
                <a:effectLst/>
                <a:uLnTx/>
                <a:uFillTx/>
                <a:latin typeface="Trebuchet MS" panose="020B0703020202090204" pitchFamily="34" charset="0"/>
                <a:ea typeface="Meiryo" panose="020B0604030504040204" pitchFamily="34" charset="-128"/>
                <a:cs typeface="+mn-cs"/>
              </a:rPr>
              <a:t>XXXX</a:t>
            </a:r>
            <a:endParaRPr kumimoji="1" lang="ja-JP" altLang="en-US" sz="1100" b="0" i="0" u="none" strike="noStrike" kern="1200" cap="none" spc="0" normalizeH="0" baseline="0" noProof="0" dirty="0">
              <a:ln>
                <a:noFill/>
              </a:ln>
              <a:solidFill>
                <a:srgbClr val="575757">
                  <a:lumMod val="75000"/>
                </a:srgbClr>
              </a:solidFill>
              <a:effectLst/>
              <a:uLnTx/>
              <a:uFillTx/>
              <a:latin typeface="Trebuchet MS" panose="020B0703020202090204" pitchFamily="34" charset="0"/>
              <a:ea typeface="Meiryo" panose="020B0604030504040204" pitchFamily="34" charset="-128"/>
              <a:cs typeface="+mn-cs"/>
            </a:endParaRPr>
          </a:p>
        </p:txBody>
      </p:sp>
      <p:cxnSp>
        <p:nvCxnSpPr>
          <p:cNvPr id="25" name="直線コネクタ 24">
            <a:extLst>
              <a:ext uri="{FF2B5EF4-FFF2-40B4-BE49-F238E27FC236}">
                <a16:creationId xmlns:a16="http://schemas.microsoft.com/office/drawing/2014/main" id="{9B6A1936-1E87-3D43-A8CE-10A791571EF4}"/>
              </a:ext>
            </a:extLst>
          </p:cNvPr>
          <p:cNvCxnSpPr>
            <a:cxnSpLocks/>
          </p:cNvCxnSpPr>
          <p:nvPr/>
        </p:nvCxnSpPr>
        <p:spPr>
          <a:xfrm>
            <a:off x="1739983" y="2274269"/>
            <a:ext cx="108000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2D2E97D7-0688-8947-B19D-D8D86FB4BB85}"/>
              </a:ext>
            </a:extLst>
          </p:cNvPr>
          <p:cNvCxnSpPr>
            <a:cxnSpLocks/>
          </p:cNvCxnSpPr>
          <p:nvPr/>
        </p:nvCxnSpPr>
        <p:spPr>
          <a:xfrm rot="5400000">
            <a:off x="2618665" y="2559368"/>
            <a:ext cx="3914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260245E-CA84-C743-9831-9387DC9F3ED9}"/>
              </a:ext>
            </a:extLst>
          </p:cNvPr>
          <p:cNvCxnSpPr>
            <a:cxnSpLocks/>
          </p:cNvCxnSpPr>
          <p:nvPr/>
        </p:nvCxnSpPr>
        <p:spPr>
          <a:xfrm>
            <a:off x="2964489" y="2274269"/>
            <a:ext cx="1080000" cy="0"/>
          </a:xfrm>
          <a:prstGeom prst="line">
            <a:avLst/>
          </a:prstGeom>
          <a:ln w="9525">
            <a:solidFill>
              <a:schemeClr val="tx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C1C56D12-EBAB-A74F-9552-97577F005DC8}"/>
              </a:ext>
            </a:extLst>
          </p:cNvPr>
          <p:cNvCxnSpPr>
            <a:cxnSpLocks/>
          </p:cNvCxnSpPr>
          <p:nvPr/>
        </p:nvCxnSpPr>
        <p:spPr>
          <a:xfrm rot="5400000">
            <a:off x="3860077" y="2559368"/>
            <a:ext cx="391415" cy="0"/>
          </a:xfrm>
          <a:prstGeom prst="line">
            <a:avLst/>
          </a:prstGeom>
          <a:ln w="9525">
            <a:solidFill>
              <a:schemeClr val="tx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5F7A5A2-D4F3-584A-A854-08A2D3717662}"/>
              </a:ext>
            </a:extLst>
          </p:cNvPr>
          <p:cNvCxnSpPr>
            <a:cxnSpLocks/>
          </p:cNvCxnSpPr>
          <p:nvPr/>
        </p:nvCxnSpPr>
        <p:spPr>
          <a:xfrm>
            <a:off x="4200290" y="2274269"/>
            <a:ext cx="1080000" cy="0"/>
          </a:xfrm>
          <a:prstGeom prst="line">
            <a:avLst/>
          </a:prstGeom>
          <a:ln w="9525">
            <a:solidFill>
              <a:schemeClr val="tx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4F91269C-EDEF-EE47-93E9-8F86E1D7D2F8}"/>
              </a:ext>
            </a:extLst>
          </p:cNvPr>
          <p:cNvCxnSpPr>
            <a:cxnSpLocks/>
          </p:cNvCxnSpPr>
          <p:nvPr/>
        </p:nvCxnSpPr>
        <p:spPr>
          <a:xfrm rot="5400000">
            <a:off x="5078972" y="2559368"/>
            <a:ext cx="391415" cy="0"/>
          </a:xfrm>
          <a:prstGeom prst="line">
            <a:avLst/>
          </a:prstGeom>
          <a:ln w="9525">
            <a:solidFill>
              <a:schemeClr val="tx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円/楕円 34">
            <a:extLst>
              <a:ext uri="{FF2B5EF4-FFF2-40B4-BE49-F238E27FC236}">
                <a16:creationId xmlns:a16="http://schemas.microsoft.com/office/drawing/2014/main" id="{A24956DE-74F4-2A45-88B1-DC379227DBDE}"/>
              </a:ext>
            </a:extLst>
          </p:cNvPr>
          <p:cNvSpPr>
            <a:spLocks noChangeAspect="1"/>
          </p:cNvSpPr>
          <p:nvPr/>
        </p:nvSpPr>
        <p:spPr>
          <a:xfrm>
            <a:off x="1981200" y="3656613"/>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panose="020B0604030504040204" pitchFamily="34" charset="-128"/>
                <a:cs typeface="+mn-cs"/>
              </a:rPr>
              <a:t>１</a:t>
            </a:r>
          </a:p>
        </p:txBody>
      </p:sp>
      <p:sp>
        <p:nvSpPr>
          <p:cNvPr id="37" name="円/楕円 36">
            <a:extLst>
              <a:ext uri="{FF2B5EF4-FFF2-40B4-BE49-F238E27FC236}">
                <a16:creationId xmlns:a16="http://schemas.microsoft.com/office/drawing/2014/main" id="{3C1ADB76-0B0D-9D41-8971-093AE145B2C2}"/>
              </a:ext>
            </a:extLst>
          </p:cNvPr>
          <p:cNvSpPr>
            <a:spLocks noChangeAspect="1"/>
          </p:cNvSpPr>
          <p:nvPr/>
        </p:nvSpPr>
        <p:spPr>
          <a:xfrm>
            <a:off x="2440380" y="3656613"/>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panose="020B0604030504040204" pitchFamily="34" charset="-128"/>
              <a:cs typeface="+mn-cs"/>
            </a:endParaRPr>
          </a:p>
        </p:txBody>
      </p:sp>
      <p:grpSp>
        <p:nvGrpSpPr>
          <p:cNvPr id="39" name="グループ化 38">
            <a:extLst>
              <a:ext uri="{FF2B5EF4-FFF2-40B4-BE49-F238E27FC236}">
                <a16:creationId xmlns:a16="http://schemas.microsoft.com/office/drawing/2014/main" id="{955B7A07-C66E-DE4F-8775-CE6484876146}"/>
              </a:ext>
            </a:extLst>
          </p:cNvPr>
          <p:cNvGrpSpPr/>
          <p:nvPr/>
        </p:nvGrpSpPr>
        <p:grpSpPr>
          <a:xfrm>
            <a:off x="2919600" y="3656613"/>
            <a:ext cx="360000" cy="360000"/>
            <a:chOff x="4660075" y="3530931"/>
            <a:chExt cx="1071419" cy="1071418"/>
          </a:xfrm>
          <a:solidFill>
            <a:schemeClr val="accent1"/>
          </a:solidFill>
        </p:grpSpPr>
        <p:sp>
          <p:nvSpPr>
            <p:cNvPr id="40" name="環状矢印 39">
              <a:extLst>
                <a:ext uri="{FF2B5EF4-FFF2-40B4-BE49-F238E27FC236}">
                  <a16:creationId xmlns:a16="http://schemas.microsoft.com/office/drawing/2014/main" id="{90A6BA01-FAB9-3849-A555-D2F1C424D66A}"/>
                </a:ext>
              </a:extLst>
            </p:cNvPr>
            <p:cNvSpPr/>
            <p:nvPr/>
          </p:nvSpPr>
          <p:spPr>
            <a:xfrm>
              <a:off x="4660075" y="3530931"/>
              <a:ext cx="1071418" cy="1071418"/>
            </a:xfrm>
            <a:prstGeom prst="circularArrow">
              <a:avLst>
                <a:gd name="adj1" fmla="val 3877"/>
                <a:gd name="adj2" fmla="val 1142319"/>
                <a:gd name="adj3" fmla="val 20488680"/>
                <a:gd name="adj4" fmla="val 11102228"/>
                <a:gd name="adj5" fmla="val 125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575757"/>
                </a:solidFill>
                <a:effectLst/>
                <a:uLnTx/>
                <a:uFillTx/>
                <a:latin typeface="Trebuchet MS" panose="020B0703020202090204" pitchFamily="34" charset="0"/>
                <a:ea typeface="Meiryo" panose="020B0604030504040204" pitchFamily="34" charset="-128"/>
                <a:cs typeface="+mn-cs"/>
              </a:endParaRPr>
            </a:p>
          </p:txBody>
        </p:sp>
        <p:sp>
          <p:nvSpPr>
            <p:cNvPr id="41" name="環状矢印 40">
              <a:extLst>
                <a:ext uri="{FF2B5EF4-FFF2-40B4-BE49-F238E27FC236}">
                  <a16:creationId xmlns:a16="http://schemas.microsoft.com/office/drawing/2014/main" id="{97A85CE0-946F-244B-AC20-B4A620D35A1C}"/>
                </a:ext>
              </a:extLst>
            </p:cNvPr>
            <p:cNvSpPr/>
            <p:nvPr/>
          </p:nvSpPr>
          <p:spPr>
            <a:xfrm rot="10800000">
              <a:off x="4660076" y="3530931"/>
              <a:ext cx="1071418" cy="1071418"/>
            </a:xfrm>
            <a:prstGeom prst="circularArrow">
              <a:avLst>
                <a:gd name="adj1" fmla="val 3877"/>
                <a:gd name="adj2" fmla="val 1142319"/>
                <a:gd name="adj3" fmla="val 20488680"/>
                <a:gd name="adj4" fmla="val 11102228"/>
                <a:gd name="adj5" fmla="val 125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575757"/>
                </a:solidFill>
                <a:effectLst/>
                <a:uLnTx/>
                <a:uFillTx/>
                <a:latin typeface="Trebuchet MS" panose="020B0703020202090204" pitchFamily="34" charset="0"/>
                <a:ea typeface="Meiryo" panose="020B0604030504040204" pitchFamily="34" charset="-128"/>
                <a:cs typeface="+mn-cs"/>
              </a:endParaRPr>
            </a:p>
          </p:txBody>
        </p:sp>
      </p:grpSp>
      <p:sp>
        <p:nvSpPr>
          <p:cNvPr id="42" name="円/楕円 41">
            <a:extLst>
              <a:ext uri="{FF2B5EF4-FFF2-40B4-BE49-F238E27FC236}">
                <a16:creationId xmlns:a16="http://schemas.microsoft.com/office/drawing/2014/main" id="{F11C2C37-007F-A34D-886A-4B68E77541B1}"/>
              </a:ext>
            </a:extLst>
          </p:cNvPr>
          <p:cNvSpPr>
            <a:spLocks noChangeAspect="1"/>
          </p:cNvSpPr>
          <p:nvPr/>
        </p:nvSpPr>
        <p:spPr>
          <a:xfrm>
            <a:off x="3433773" y="3656613"/>
            <a:ext cx="1109502"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800" b="0" i="0" u="none" strike="noStrike" kern="1200" cap="none" spc="0" normalizeH="0" baseline="0" noProof="0">
                <a:ln>
                  <a:noFill/>
                </a:ln>
                <a:solidFill>
                  <a:srgbClr val="FFFFFF"/>
                </a:solidFill>
                <a:effectLst/>
                <a:uLnTx/>
                <a:uFillTx/>
                <a:latin typeface="Trebuchet MS" panose="020B0703020202090204" pitchFamily="34" charset="0"/>
                <a:ea typeface="Meiryo" panose="020B0604030504040204" pitchFamily="34" charset="-128"/>
                <a:cs typeface="+mn-cs"/>
              </a:rPr>
              <a:t>XXXX</a:t>
            </a: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panose="020B0604030504040204" pitchFamily="34" charset="-128"/>
              <a:cs typeface="+mn-cs"/>
            </a:endParaRPr>
          </a:p>
        </p:txBody>
      </p:sp>
      <p:grpSp>
        <p:nvGrpSpPr>
          <p:cNvPr id="43" name="グループ化 42">
            <a:extLst>
              <a:ext uri="{FF2B5EF4-FFF2-40B4-BE49-F238E27FC236}">
                <a16:creationId xmlns:a16="http://schemas.microsoft.com/office/drawing/2014/main" id="{572260C4-4140-7049-9482-4B99E4FCEEBA}"/>
              </a:ext>
            </a:extLst>
          </p:cNvPr>
          <p:cNvGrpSpPr>
            <a:grpSpLocks/>
          </p:cNvGrpSpPr>
          <p:nvPr/>
        </p:nvGrpSpPr>
        <p:grpSpPr>
          <a:xfrm>
            <a:off x="5565985" y="2228465"/>
            <a:ext cx="2147587" cy="855735"/>
            <a:chOff x="2866768" y="4336540"/>
            <a:chExt cx="2684484" cy="1069669"/>
          </a:xfrm>
          <a:solidFill>
            <a:schemeClr val="accent1"/>
          </a:solidFill>
        </p:grpSpPr>
        <p:sp>
          <p:nvSpPr>
            <p:cNvPr id="44" name="角丸四角形 43">
              <a:extLst>
                <a:ext uri="{FF2B5EF4-FFF2-40B4-BE49-F238E27FC236}">
                  <a16:creationId xmlns:a16="http://schemas.microsoft.com/office/drawing/2014/main" id="{4631ACD8-F17B-7542-A890-84A0159C655F}"/>
                </a:ext>
              </a:extLst>
            </p:cNvPr>
            <p:cNvSpPr/>
            <p:nvPr/>
          </p:nvSpPr>
          <p:spPr>
            <a:xfrm>
              <a:off x="3856843" y="4336540"/>
              <a:ext cx="704335" cy="420130"/>
            </a:xfrm>
            <a:prstGeom prst="roundRect">
              <a:avLst>
                <a:gd name="adj" fmla="val 61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28800" tIns="28800" rIns="28800" bIns="288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440" b="0" i="0" u="none" strike="noStrike" kern="1200" cap="none" spc="0" normalizeH="0" baseline="0" noProof="0">
                  <a:ln>
                    <a:noFill/>
                  </a:ln>
                  <a:solidFill>
                    <a:srgbClr val="FFFFFF"/>
                  </a:solidFill>
                  <a:effectLst/>
                  <a:uLnTx/>
                  <a:uFillTx/>
                  <a:latin typeface="Trebuchet MS" panose="020B0703020202090204" pitchFamily="34" charset="0"/>
                  <a:ea typeface="Meiryo" panose="020B0604030504040204" pitchFamily="34" charset="-128"/>
                  <a:cs typeface="+mn-cs"/>
                </a:rPr>
                <a:t>XXXX</a:t>
              </a:r>
              <a:endParaRPr kumimoji="1" lang="ja-JP" altLang="en-US" sz="1440" b="0" i="0" u="none" strike="noStrike" kern="1200" cap="none" spc="0" normalizeH="0" baseline="0" noProof="0" dirty="0">
                <a:ln>
                  <a:noFill/>
                </a:ln>
                <a:solidFill>
                  <a:srgbClr val="FFFFFF"/>
                </a:solidFill>
                <a:effectLst/>
                <a:uLnTx/>
                <a:uFillTx/>
                <a:latin typeface="Trebuchet MS" panose="020B0703020202090204" pitchFamily="34" charset="0"/>
                <a:ea typeface="Meiryo" panose="020B0604030504040204" pitchFamily="34" charset="-128"/>
                <a:cs typeface="+mn-cs"/>
              </a:endParaRPr>
            </a:p>
          </p:txBody>
        </p:sp>
        <p:sp>
          <p:nvSpPr>
            <p:cNvPr id="45" name="角丸四角形 44">
              <a:extLst>
                <a:ext uri="{FF2B5EF4-FFF2-40B4-BE49-F238E27FC236}">
                  <a16:creationId xmlns:a16="http://schemas.microsoft.com/office/drawing/2014/main" id="{D5AF4E8C-B6F6-1D4D-A50B-0CEC7C4A5FD0}"/>
                </a:ext>
              </a:extLst>
            </p:cNvPr>
            <p:cNvSpPr/>
            <p:nvPr/>
          </p:nvSpPr>
          <p:spPr>
            <a:xfrm>
              <a:off x="2866768" y="4986079"/>
              <a:ext cx="704335" cy="420130"/>
            </a:xfrm>
            <a:prstGeom prst="roundRect">
              <a:avLst>
                <a:gd name="adj" fmla="val 61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28800" tIns="28800" rIns="28800" bIns="288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440" b="0" i="0" u="none" strike="noStrike" kern="1200" cap="none" spc="0" normalizeH="0" baseline="0" noProof="0">
                  <a:ln>
                    <a:noFill/>
                  </a:ln>
                  <a:solidFill>
                    <a:srgbClr val="FFFFFF"/>
                  </a:solidFill>
                  <a:effectLst/>
                  <a:uLnTx/>
                  <a:uFillTx/>
                  <a:latin typeface="Trebuchet MS" panose="020B0703020202090204" pitchFamily="34" charset="0"/>
                  <a:ea typeface="Meiryo" panose="020B0604030504040204" pitchFamily="34" charset="-128"/>
                  <a:cs typeface="+mn-cs"/>
                </a:rPr>
                <a:t>XXXX</a:t>
              </a:r>
              <a:endParaRPr kumimoji="1" lang="ja-JP" altLang="en-US" sz="1440" b="0" i="0" u="none" strike="noStrike" kern="1200" cap="none" spc="0" normalizeH="0" baseline="0" noProof="0" dirty="0">
                <a:ln>
                  <a:noFill/>
                </a:ln>
                <a:solidFill>
                  <a:srgbClr val="FFFFFF"/>
                </a:solidFill>
                <a:effectLst/>
                <a:uLnTx/>
                <a:uFillTx/>
                <a:latin typeface="Trebuchet MS" panose="020B0703020202090204" pitchFamily="34" charset="0"/>
                <a:ea typeface="Meiryo" panose="020B0604030504040204" pitchFamily="34" charset="-128"/>
                <a:cs typeface="+mn-cs"/>
              </a:endParaRPr>
            </a:p>
          </p:txBody>
        </p:sp>
        <p:sp>
          <p:nvSpPr>
            <p:cNvPr id="46" name="角丸四角形 45">
              <a:extLst>
                <a:ext uri="{FF2B5EF4-FFF2-40B4-BE49-F238E27FC236}">
                  <a16:creationId xmlns:a16="http://schemas.microsoft.com/office/drawing/2014/main" id="{4E005BBC-AD4C-5541-88DD-85347C55F437}"/>
                </a:ext>
              </a:extLst>
            </p:cNvPr>
            <p:cNvSpPr/>
            <p:nvPr/>
          </p:nvSpPr>
          <p:spPr>
            <a:xfrm>
              <a:off x="4846917" y="4986079"/>
              <a:ext cx="704335" cy="420130"/>
            </a:xfrm>
            <a:prstGeom prst="roundRect">
              <a:avLst>
                <a:gd name="adj" fmla="val 61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28800" tIns="28800" rIns="28800" bIns="288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440" b="0" i="0" u="none" strike="noStrike" kern="1200" cap="none" spc="0" normalizeH="0" baseline="0" noProof="0">
                  <a:ln>
                    <a:noFill/>
                  </a:ln>
                  <a:solidFill>
                    <a:srgbClr val="FFFFFF"/>
                  </a:solidFill>
                  <a:effectLst/>
                  <a:uLnTx/>
                  <a:uFillTx/>
                  <a:latin typeface="Trebuchet MS" panose="020B0703020202090204" pitchFamily="34" charset="0"/>
                  <a:ea typeface="Meiryo" panose="020B0604030504040204" pitchFamily="34" charset="-128"/>
                  <a:cs typeface="+mn-cs"/>
                </a:rPr>
                <a:t>XXXX</a:t>
              </a:r>
              <a:endParaRPr kumimoji="1" lang="ja-JP" altLang="en-US" sz="1440" b="0" i="0" u="none" strike="noStrike" kern="1200" cap="none" spc="0" normalizeH="0" baseline="0" noProof="0" dirty="0">
                <a:ln>
                  <a:noFill/>
                </a:ln>
                <a:solidFill>
                  <a:srgbClr val="FFFFFF"/>
                </a:solidFill>
                <a:effectLst/>
                <a:uLnTx/>
                <a:uFillTx/>
                <a:latin typeface="Trebuchet MS" panose="020B0703020202090204" pitchFamily="34" charset="0"/>
                <a:ea typeface="Meiryo" panose="020B0604030504040204" pitchFamily="34" charset="-128"/>
                <a:cs typeface="+mn-cs"/>
              </a:endParaRPr>
            </a:p>
          </p:txBody>
        </p:sp>
        <p:cxnSp>
          <p:nvCxnSpPr>
            <p:cNvPr id="47" name="カギ線コネクタ 46">
              <a:extLst>
                <a:ext uri="{FF2B5EF4-FFF2-40B4-BE49-F238E27FC236}">
                  <a16:creationId xmlns:a16="http://schemas.microsoft.com/office/drawing/2014/main" id="{C0988092-7FB1-5441-A2F2-0D4E6D278D75}"/>
                </a:ext>
              </a:extLst>
            </p:cNvPr>
            <p:cNvCxnSpPr>
              <a:cxnSpLocks/>
              <a:stCxn id="44" idx="2"/>
              <a:endCxn id="45" idx="0"/>
            </p:cNvCxnSpPr>
            <p:nvPr/>
          </p:nvCxnSpPr>
          <p:spPr>
            <a:xfrm rot="5400000">
              <a:off x="3599270" y="4376337"/>
              <a:ext cx="229409" cy="990075"/>
            </a:xfrm>
            <a:prstGeom prst="bentConnector3">
              <a:avLst/>
            </a:prstGeom>
            <a:grpFill/>
            <a:ln w="9525">
              <a:solidFill>
                <a:schemeClr val="accent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8" name="カギ線コネクタ 47">
              <a:extLst>
                <a:ext uri="{FF2B5EF4-FFF2-40B4-BE49-F238E27FC236}">
                  <a16:creationId xmlns:a16="http://schemas.microsoft.com/office/drawing/2014/main" id="{A5BC2654-EFC5-2445-9D45-BE95852B902C}"/>
                </a:ext>
              </a:extLst>
            </p:cNvPr>
            <p:cNvCxnSpPr>
              <a:cxnSpLocks/>
              <a:stCxn id="44" idx="2"/>
              <a:endCxn id="46" idx="0"/>
            </p:cNvCxnSpPr>
            <p:nvPr/>
          </p:nvCxnSpPr>
          <p:spPr>
            <a:xfrm rot="16200000" flipH="1">
              <a:off x="4589344" y="4376337"/>
              <a:ext cx="229409" cy="990074"/>
            </a:xfrm>
            <a:prstGeom prst="bentConnector3">
              <a:avLst/>
            </a:prstGeom>
            <a:grpFill/>
            <a:ln w="9525">
              <a:solidFill>
                <a:schemeClr val="accent1"/>
              </a:solidFill>
              <a:tailEnd type="triangle" w="sm" len="sm"/>
            </a:ln>
          </p:spPr>
          <p:style>
            <a:lnRef idx="1">
              <a:schemeClr val="accent1"/>
            </a:lnRef>
            <a:fillRef idx="0">
              <a:schemeClr val="accent1"/>
            </a:fillRef>
            <a:effectRef idx="0">
              <a:schemeClr val="accent1"/>
            </a:effectRef>
            <a:fontRef idx="minor">
              <a:schemeClr val="tx1"/>
            </a:fontRef>
          </p:style>
        </p:cxnSp>
        <p:sp>
          <p:nvSpPr>
            <p:cNvPr id="49" name="角丸四角形 48">
              <a:extLst>
                <a:ext uri="{FF2B5EF4-FFF2-40B4-BE49-F238E27FC236}">
                  <a16:creationId xmlns:a16="http://schemas.microsoft.com/office/drawing/2014/main" id="{45C182EB-B684-B64C-B9EF-390450D36A10}"/>
                </a:ext>
              </a:extLst>
            </p:cNvPr>
            <p:cNvSpPr/>
            <p:nvPr/>
          </p:nvSpPr>
          <p:spPr>
            <a:xfrm>
              <a:off x="3856843" y="4986079"/>
              <a:ext cx="704335" cy="420130"/>
            </a:xfrm>
            <a:prstGeom prst="roundRect">
              <a:avLst>
                <a:gd name="adj" fmla="val 61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28800" tIns="28800" rIns="28800" bIns="288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440" b="0" i="0" u="none" strike="noStrike" kern="1200" cap="none" spc="0" normalizeH="0" baseline="0" noProof="0">
                  <a:ln>
                    <a:noFill/>
                  </a:ln>
                  <a:solidFill>
                    <a:srgbClr val="FFFFFF"/>
                  </a:solidFill>
                  <a:effectLst/>
                  <a:uLnTx/>
                  <a:uFillTx/>
                  <a:latin typeface="Trebuchet MS" panose="020B0703020202090204" pitchFamily="34" charset="0"/>
                  <a:ea typeface="Meiryo" panose="020B0604030504040204" pitchFamily="34" charset="-128"/>
                  <a:cs typeface="+mn-cs"/>
                </a:rPr>
                <a:t>XXXX</a:t>
              </a:r>
              <a:endParaRPr kumimoji="1" lang="ja-JP" altLang="en-US" sz="1440" b="0" i="0" u="none" strike="noStrike" kern="1200" cap="none" spc="0" normalizeH="0" baseline="0" noProof="0" dirty="0">
                <a:ln>
                  <a:noFill/>
                </a:ln>
                <a:solidFill>
                  <a:srgbClr val="FFFFFF"/>
                </a:solidFill>
                <a:effectLst/>
                <a:uLnTx/>
                <a:uFillTx/>
                <a:latin typeface="Trebuchet MS" panose="020B0703020202090204" pitchFamily="34" charset="0"/>
                <a:ea typeface="Meiryo" panose="020B0604030504040204" pitchFamily="34" charset="-128"/>
                <a:cs typeface="+mn-cs"/>
              </a:endParaRPr>
            </a:p>
          </p:txBody>
        </p:sp>
        <p:cxnSp>
          <p:nvCxnSpPr>
            <p:cNvPr id="50" name="直線矢印コネクタ 49">
              <a:extLst>
                <a:ext uri="{FF2B5EF4-FFF2-40B4-BE49-F238E27FC236}">
                  <a16:creationId xmlns:a16="http://schemas.microsoft.com/office/drawing/2014/main" id="{CA3661E7-B0C8-3541-9D15-9E1DA6227346}"/>
                </a:ext>
              </a:extLst>
            </p:cNvPr>
            <p:cNvCxnSpPr>
              <a:cxnSpLocks/>
              <a:stCxn id="44" idx="2"/>
              <a:endCxn id="49" idx="0"/>
            </p:cNvCxnSpPr>
            <p:nvPr/>
          </p:nvCxnSpPr>
          <p:spPr>
            <a:xfrm>
              <a:off x="4209011" y="4756670"/>
              <a:ext cx="0" cy="229409"/>
            </a:xfrm>
            <a:prstGeom prst="straightConnector1">
              <a:avLst/>
            </a:prstGeom>
            <a:grpFill/>
            <a:ln w="9525">
              <a:solidFill>
                <a:schemeClr val="accent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51" name="グループ化 50">
            <a:extLst>
              <a:ext uri="{FF2B5EF4-FFF2-40B4-BE49-F238E27FC236}">
                <a16:creationId xmlns:a16="http://schemas.microsoft.com/office/drawing/2014/main" id="{B49F35BF-50D9-FB4E-844C-A6D7DAEF5696}"/>
              </a:ext>
            </a:extLst>
          </p:cNvPr>
          <p:cNvGrpSpPr>
            <a:grpSpLocks/>
          </p:cNvGrpSpPr>
          <p:nvPr/>
        </p:nvGrpSpPr>
        <p:grpSpPr>
          <a:xfrm>
            <a:off x="5565984" y="3461975"/>
            <a:ext cx="2480074" cy="442535"/>
            <a:chOff x="1981200" y="4621876"/>
            <a:chExt cx="3100092" cy="553169"/>
          </a:xfrm>
          <a:solidFill>
            <a:schemeClr val="accent1"/>
          </a:solidFill>
        </p:grpSpPr>
        <p:sp>
          <p:nvSpPr>
            <p:cNvPr id="52" name="ホームベース 51">
              <a:extLst>
                <a:ext uri="{FF2B5EF4-FFF2-40B4-BE49-F238E27FC236}">
                  <a16:creationId xmlns:a16="http://schemas.microsoft.com/office/drawing/2014/main" id="{EFF64048-F1D3-1E45-AC54-0126FCBC60A4}"/>
                </a:ext>
              </a:extLst>
            </p:cNvPr>
            <p:cNvSpPr/>
            <p:nvPr/>
          </p:nvSpPr>
          <p:spPr>
            <a:xfrm>
              <a:off x="1981200" y="4621876"/>
              <a:ext cx="1080000" cy="553169"/>
            </a:xfrm>
            <a:prstGeom prst="homePlate">
              <a:avLst>
                <a:gd name="adj" fmla="val 18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28800" tIns="28800" rIns="28800" bIns="288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440" b="0" i="0" u="none" strike="noStrike" kern="1200" cap="none" spc="0" normalizeH="0" baseline="0" noProof="0">
                  <a:ln>
                    <a:noFill/>
                  </a:ln>
                  <a:solidFill>
                    <a:srgbClr val="FFFFFF"/>
                  </a:solidFill>
                  <a:effectLst/>
                  <a:uLnTx/>
                  <a:uFillTx/>
                  <a:latin typeface="Trebuchet MS" panose="020B0703020202090204" pitchFamily="34" charset="0"/>
                  <a:ea typeface="Meiryo" panose="020B0604030504040204" pitchFamily="34" charset="-128"/>
                  <a:cs typeface="+mn-cs"/>
                </a:rPr>
                <a:t>XXXX</a:t>
              </a:r>
              <a:endParaRPr kumimoji="1" lang="ja-JP" altLang="en-US" sz="1440" b="0" i="0" u="none" strike="noStrike" kern="1200" cap="none" spc="0" normalizeH="0" baseline="0" noProof="0" dirty="0">
                <a:ln>
                  <a:noFill/>
                </a:ln>
                <a:solidFill>
                  <a:srgbClr val="FFFFFF"/>
                </a:solidFill>
                <a:effectLst/>
                <a:uLnTx/>
                <a:uFillTx/>
                <a:latin typeface="Trebuchet MS" panose="020B0703020202090204" pitchFamily="34" charset="0"/>
                <a:ea typeface="Meiryo" panose="020B0604030504040204" pitchFamily="34" charset="-128"/>
                <a:cs typeface="+mn-cs"/>
              </a:endParaRPr>
            </a:p>
          </p:txBody>
        </p:sp>
        <p:sp>
          <p:nvSpPr>
            <p:cNvPr id="53" name="山形 52">
              <a:extLst>
                <a:ext uri="{FF2B5EF4-FFF2-40B4-BE49-F238E27FC236}">
                  <a16:creationId xmlns:a16="http://schemas.microsoft.com/office/drawing/2014/main" id="{9214650C-0414-014D-B105-B3256C5E5C10}"/>
                </a:ext>
              </a:extLst>
            </p:cNvPr>
            <p:cNvSpPr/>
            <p:nvPr/>
          </p:nvSpPr>
          <p:spPr>
            <a:xfrm>
              <a:off x="2991246" y="4621876"/>
              <a:ext cx="1080000" cy="553169"/>
            </a:xfrm>
            <a:prstGeom prst="chevron">
              <a:avLst>
                <a:gd name="adj" fmla="val 180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28800" tIns="28800" rIns="28800" bIns="288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440" b="0" i="0" u="none" strike="noStrike" kern="1200" cap="none" spc="0" normalizeH="0" baseline="0" noProof="0">
                  <a:ln>
                    <a:noFill/>
                  </a:ln>
                  <a:solidFill>
                    <a:srgbClr val="FFFFFF"/>
                  </a:solidFill>
                  <a:effectLst/>
                  <a:uLnTx/>
                  <a:uFillTx/>
                  <a:latin typeface="Trebuchet MS" panose="020B0703020202090204" pitchFamily="34" charset="0"/>
                  <a:ea typeface="Meiryo" panose="020B0604030504040204" pitchFamily="34" charset="-128"/>
                  <a:cs typeface="+mn-cs"/>
                </a:rPr>
                <a:t>XXXX</a:t>
              </a:r>
              <a:endParaRPr kumimoji="1" lang="ja-JP" altLang="en-US" sz="1440" b="0" i="0" u="none" strike="noStrike" kern="1200" cap="none" spc="0" normalizeH="0" baseline="0" noProof="0" dirty="0">
                <a:ln>
                  <a:noFill/>
                </a:ln>
                <a:solidFill>
                  <a:srgbClr val="FFFFFF"/>
                </a:solidFill>
                <a:effectLst/>
                <a:uLnTx/>
                <a:uFillTx/>
                <a:latin typeface="Trebuchet MS" panose="020B0703020202090204" pitchFamily="34" charset="0"/>
                <a:ea typeface="Meiryo" panose="020B0604030504040204" pitchFamily="34" charset="-128"/>
                <a:cs typeface="+mn-cs"/>
              </a:endParaRPr>
            </a:p>
          </p:txBody>
        </p:sp>
        <p:sp>
          <p:nvSpPr>
            <p:cNvPr id="54" name="山形 53">
              <a:extLst>
                <a:ext uri="{FF2B5EF4-FFF2-40B4-BE49-F238E27FC236}">
                  <a16:creationId xmlns:a16="http://schemas.microsoft.com/office/drawing/2014/main" id="{3F535CE7-250B-F140-A7E7-35CBB9900216}"/>
                </a:ext>
              </a:extLst>
            </p:cNvPr>
            <p:cNvSpPr/>
            <p:nvPr/>
          </p:nvSpPr>
          <p:spPr>
            <a:xfrm>
              <a:off x="4001292" y="4621876"/>
              <a:ext cx="1080000" cy="553169"/>
            </a:xfrm>
            <a:prstGeom prst="chevron">
              <a:avLst>
                <a:gd name="adj" fmla="val 180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28800" tIns="28800" rIns="28800" bIns="288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440" b="0" i="0" u="none" strike="noStrike" kern="1200" cap="none" spc="0" normalizeH="0" baseline="0" noProof="0">
                  <a:ln>
                    <a:noFill/>
                  </a:ln>
                  <a:solidFill>
                    <a:srgbClr val="FFFFFF"/>
                  </a:solidFill>
                  <a:effectLst/>
                  <a:uLnTx/>
                  <a:uFillTx/>
                  <a:latin typeface="Trebuchet MS" panose="020B0703020202090204" pitchFamily="34" charset="0"/>
                  <a:ea typeface="Meiryo" panose="020B0604030504040204" pitchFamily="34" charset="-128"/>
                  <a:cs typeface="+mn-cs"/>
                </a:rPr>
                <a:t>XXXX</a:t>
              </a:r>
              <a:endParaRPr kumimoji="1" lang="ja-JP" altLang="en-US" sz="1440" b="0" i="0" u="none" strike="noStrike" kern="1200" cap="none" spc="0" normalizeH="0" baseline="0" noProof="0" dirty="0">
                <a:ln>
                  <a:noFill/>
                </a:ln>
                <a:solidFill>
                  <a:srgbClr val="FFFFFF"/>
                </a:solidFill>
                <a:effectLst/>
                <a:uLnTx/>
                <a:uFillTx/>
                <a:latin typeface="Trebuchet MS" panose="020B0703020202090204" pitchFamily="34" charset="0"/>
                <a:ea typeface="Meiryo" panose="020B0604030504040204" pitchFamily="34" charset="-128"/>
                <a:cs typeface="+mn-cs"/>
              </a:endParaRPr>
            </a:p>
          </p:txBody>
        </p:sp>
      </p:grpSp>
      <p:grpSp>
        <p:nvGrpSpPr>
          <p:cNvPr id="55" name="グループ化 54">
            <a:extLst>
              <a:ext uri="{FF2B5EF4-FFF2-40B4-BE49-F238E27FC236}">
                <a16:creationId xmlns:a16="http://schemas.microsoft.com/office/drawing/2014/main" id="{95A09E55-4960-304B-B1BE-6F734CD37D1F}"/>
              </a:ext>
            </a:extLst>
          </p:cNvPr>
          <p:cNvGrpSpPr>
            <a:grpSpLocks/>
          </p:cNvGrpSpPr>
          <p:nvPr/>
        </p:nvGrpSpPr>
        <p:grpSpPr>
          <a:xfrm>
            <a:off x="5565984" y="4175637"/>
            <a:ext cx="2480074" cy="442535"/>
            <a:chOff x="1981200" y="5576169"/>
            <a:chExt cx="3100092" cy="553169"/>
          </a:xfrm>
        </p:grpSpPr>
        <p:sp>
          <p:nvSpPr>
            <p:cNvPr id="56" name="ホームベース 55">
              <a:extLst>
                <a:ext uri="{FF2B5EF4-FFF2-40B4-BE49-F238E27FC236}">
                  <a16:creationId xmlns:a16="http://schemas.microsoft.com/office/drawing/2014/main" id="{BD3A987B-8DC5-E84C-8021-73455FBDC5B5}"/>
                </a:ext>
              </a:extLst>
            </p:cNvPr>
            <p:cNvSpPr/>
            <p:nvPr/>
          </p:nvSpPr>
          <p:spPr>
            <a:xfrm>
              <a:off x="1981200" y="5576169"/>
              <a:ext cx="1080000" cy="553169"/>
            </a:xfrm>
            <a:prstGeom prst="homePlate">
              <a:avLst>
                <a:gd name="adj" fmla="val 18206"/>
              </a:avLst>
            </a:prstGeom>
            <a:gradFill>
              <a:gsLst>
                <a:gs pos="49000">
                  <a:schemeClr val="bg2">
                    <a:lumMod val="10000"/>
                    <a:lumOff val="90000"/>
                  </a:schemeClr>
                </a:gs>
                <a:gs pos="5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28800" tIns="28800" rIns="28800" bIns="288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440" b="0" i="0" u="none" strike="noStrike" kern="1200" cap="none" spc="0" normalizeH="0" baseline="0" noProof="0">
                  <a:ln>
                    <a:noFill/>
                  </a:ln>
                  <a:solidFill>
                    <a:srgbClr val="575757">
                      <a:lumMod val="75000"/>
                    </a:srgbClr>
                  </a:solidFill>
                  <a:effectLst/>
                  <a:uLnTx/>
                  <a:uFillTx/>
                  <a:latin typeface="Trebuchet MS" panose="020B0703020202090204" pitchFamily="34" charset="0"/>
                  <a:ea typeface="Meiryo" panose="020B0604030504040204" pitchFamily="34" charset="-128"/>
                  <a:cs typeface="+mn-cs"/>
                </a:rPr>
                <a:t>XXXX</a:t>
              </a:r>
            </a:p>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440" b="0" i="0" u="none" strike="noStrike" kern="1200" cap="none" spc="0" normalizeH="0" baseline="0" noProof="0">
                  <a:ln>
                    <a:noFill/>
                  </a:ln>
                  <a:solidFill>
                    <a:srgbClr val="FFFFFF"/>
                  </a:solidFill>
                  <a:effectLst/>
                  <a:uLnTx/>
                  <a:uFillTx/>
                  <a:latin typeface="Trebuchet MS" panose="020B0703020202090204" pitchFamily="34" charset="0"/>
                  <a:ea typeface="Meiryo" panose="020B0604030504040204" pitchFamily="34" charset="-128"/>
                  <a:cs typeface="+mn-cs"/>
                </a:rPr>
                <a:t>XXXX</a:t>
              </a:r>
              <a:endParaRPr kumimoji="1" lang="ja-JP" altLang="en-US" sz="1440" b="0" i="0" u="none" strike="noStrike" kern="1200" cap="none" spc="0" normalizeH="0" baseline="0" noProof="0" dirty="0">
                <a:ln>
                  <a:noFill/>
                </a:ln>
                <a:solidFill>
                  <a:srgbClr val="FFFFFF"/>
                </a:solidFill>
                <a:effectLst/>
                <a:uLnTx/>
                <a:uFillTx/>
                <a:latin typeface="Trebuchet MS" panose="020B0703020202090204" pitchFamily="34" charset="0"/>
                <a:ea typeface="Meiryo" panose="020B0604030504040204" pitchFamily="34" charset="-128"/>
                <a:cs typeface="+mn-cs"/>
              </a:endParaRPr>
            </a:p>
          </p:txBody>
        </p:sp>
        <p:sp>
          <p:nvSpPr>
            <p:cNvPr id="57" name="山形 56">
              <a:extLst>
                <a:ext uri="{FF2B5EF4-FFF2-40B4-BE49-F238E27FC236}">
                  <a16:creationId xmlns:a16="http://schemas.microsoft.com/office/drawing/2014/main" id="{4C7CAB05-BB31-0A44-A60B-68FB04013594}"/>
                </a:ext>
              </a:extLst>
            </p:cNvPr>
            <p:cNvSpPr/>
            <p:nvPr/>
          </p:nvSpPr>
          <p:spPr>
            <a:xfrm>
              <a:off x="2991246" y="5576169"/>
              <a:ext cx="1080000" cy="553169"/>
            </a:xfrm>
            <a:prstGeom prst="chevron">
              <a:avLst>
                <a:gd name="adj" fmla="val 18094"/>
              </a:avLst>
            </a:prstGeom>
            <a:gradFill>
              <a:gsLst>
                <a:gs pos="49000">
                  <a:schemeClr val="bg2">
                    <a:lumMod val="10000"/>
                    <a:lumOff val="90000"/>
                  </a:schemeClr>
                </a:gs>
                <a:gs pos="5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28800" tIns="28800" rIns="28800" bIns="288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440" b="0" i="0" u="none" strike="noStrike" kern="1200" cap="none" spc="0" normalizeH="0" baseline="0" noProof="0">
                  <a:ln>
                    <a:noFill/>
                  </a:ln>
                  <a:solidFill>
                    <a:srgbClr val="575757">
                      <a:lumMod val="75000"/>
                    </a:srgbClr>
                  </a:solidFill>
                  <a:effectLst/>
                  <a:uLnTx/>
                  <a:uFillTx/>
                  <a:latin typeface="Trebuchet MS" panose="020B0703020202090204" pitchFamily="34" charset="0"/>
                  <a:ea typeface="Meiryo" panose="020B0604030504040204" pitchFamily="34" charset="-128"/>
                  <a:cs typeface="+mn-cs"/>
                </a:rPr>
                <a:t>XXXX</a:t>
              </a:r>
            </a:p>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440" b="0" i="0" u="none" strike="noStrike" kern="1200" cap="none" spc="0" normalizeH="0" baseline="0" noProof="0">
                  <a:ln>
                    <a:noFill/>
                  </a:ln>
                  <a:solidFill>
                    <a:srgbClr val="FFFFFF"/>
                  </a:solidFill>
                  <a:effectLst/>
                  <a:uLnTx/>
                  <a:uFillTx/>
                  <a:latin typeface="Trebuchet MS" panose="020B0703020202090204" pitchFamily="34" charset="0"/>
                  <a:ea typeface="Meiryo" panose="020B0604030504040204" pitchFamily="34" charset="-128"/>
                  <a:cs typeface="+mn-cs"/>
                </a:rPr>
                <a:t>XXXX</a:t>
              </a:r>
              <a:endParaRPr kumimoji="1" lang="ja-JP" altLang="en-US" sz="1440" b="0" i="0" u="none" strike="noStrike" kern="1200" cap="none" spc="0" normalizeH="0" baseline="0" noProof="0" dirty="0">
                <a:ln>
                  <a:noFill/>
                </a:ln>
                <a:solidFill>
                  <a:srgbClr val="FFFFFF"/>
                </a:solidFill>
                <a:effectLst/>
                <a:uLnTx/>
                <a:uFillTx/>
                <a:latin typeface="Trebuchet MS" panose="020B0703020202090204" pitchFamily="34" charset="0"/>
                <a:ea typeface="Meiryo" panose="020B0604030504040204" pitchFamily="34" charset="-128"/>
                <a:cs typeface="+mn-cs"/>
              </a:endParaRPr>
            </a:p>
          </p:txBody>
        </p:sp>
        <p:sp>
          <p:nvSpPr>
            <p:cNvPr id="102" name="山形 101">
              <a:extLst>
                <a:ext uri="{FF2B5EF4-FFF2-40B4-BE49-F238E27FC236}">
                  <a16:creationId xmlns:a16="http://schemas.microsoft.com/office/drawing/2014/main" id="{21DDD2C0-D209-684C-A74F-720F2E570B02}"/>
                </a:ext>
              </a:extLst>
            </p:cNvPr>
            <p:cNvSpPr/>
            <p:nvPr/>
          </p:nvSpPr>
          <p:spPr>
            <a:xfrm>
              <a:off x="4001292" y="5576169"/>
              <a:ext cx="1080000" cy="553169"/>
            </a:xfrm>
            <a:prstGeom prst="chevron">
              <a:avLst>
                <a:gd name="adj" fmla="val 18094"/>
              </a:avLst>
            </a:prstGeom>
            <a:gradFill>
              <a:gsLst>
                <a:gs pos="49000">
                  <a:schemeClr val="bg2">
                    <a:lumMod val="10000"/>
                    <a:lumOff val="90000"/>
                  </a:schemeClr>
                </a:gs>
                <a:gs pos="5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28800" tIns="28800" rIns="28800" bIns="288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440" b="0" i="0" u="none" strike="noStrike" kern="1200" cap="none" spc="0" normalizeH="0" baseline="0" noProof="0">
                  <a:ln>
                    <a:noFill/>
                  </a:ln>
                  <a:solidFill>
                    <a:srgbClr val="575757">
                      <a:lumMod val="75000"/>
                    </a:srgbClr>
                  </a:solidFill>
                  <a:effectLst/>
                  <a:uLnTx/>
                  <a:uFillTx/>
                  <a:latin typeface="Trebuchet MS" panose="020B0703020202090204" pitchFamily="34" charset="0"/>
                  <a:ea typeface="Meiryo" panose="020B0604030504040204" pitchFamily="34" charset="-128"/>
                  <a:cs typeface="+mn-cs"/>
                </a:rPr>
                <a:t>XXXX</a:t>
              </a:r>
            </a:p>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440" b="0" i="0" u="none" strike="noStrike" kern="1200" cap="none" spc="0" normalizeH="0" baseline="0" noProof="0">
                  <a:ln>
                    <a:noFill/>
                  </a:ln>
                  <a:solidFill>
                    <a:srgbClr val="FFFFFF"/>
                  </a:solidFill>
                  <a:effectLst/>
                  <a:uLnTx/>
                  <a:uFillTx/>
                  <a:latin typeface="Trebuchet MS" panose="020B0703020202090204" pitchFamily="34" charset="0"/>
                  <a:ea typeface="Meiryo" panose="020B0604030504040204" pitchFamily="34" charset="-128"/>
                  <a:cs typeface="+mn-cs"/>
                </a:rPr>
                <a:t>XXXX</a:t>
              </a:r>
              <a:endParaRPr kumimoji="1" lang="ja-JP" altLang="en-US" sz="1440" b="0" i="0" u="none" strike="noStrike" kern="1200" cap="none" spc="0" normalizeH="0" baseline="0" noProof="0" dirty="0">
                <a:ln>
                  <a:noFill/>
                </a:ln>
                <a:solidFill>
                  <a:srgbClr val="FFFFFF"/>
                </a:solidFill>
                <a:effectLst/>
                <a:uLnTx/>
                <a:uFillTx/>
                <a:latin typeface="Trebuchet MS" panose="020B0703020202090204" pitchFamily="34" charset="0"/>
                <a:ea typeface="Meiryo" panose="020B0604030504040204" pitchFamily="34" charset="-128"/>
                <a:cs typeface="+mn-cs"/>
              </a:endParaRPr>
            </a:p>
          </p:txBody>
        </p:sp>
      </p:grpSp>
      <p:sp>
        <p:nvSpPr>
          <p:cNvPr id="59" name="右矢印 58">
            <a:extLst>
              <a:ext uri="{FF2B5EF4-FFF2-40B4-BE49-F238E27FC236}">
                <a16:creationId xmlns:a16="http://schemas.microsoft.com/office/drawing/2014/main" id="{E2B5B299-BCD3-4D45-B3B5-28F0F7FB7B9E}"/>
              </a:ext>
            </a:extLst>
          </p:cNvPr>
          <p:cNvSpPr/>
          <p:nvPr/>
        </p:nvSpPr>
        <p:spPr>
          <a:xfrm>
            <a:off x="1912883" y="4514076"/>
            <a:ext cx="828000" cy="3600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panose="020B0604030504040204" pitchFamily="34" charset="-128"/>
              <a:cs typeface="+mn-cs"/>
            </a:endParaRPr>
          </a:p>
        </p:txBody>
      </p:sp>
      <p:sp>
        <p:nvSpPr>
          <p:cNvPr id="60" name="右矢印 59">
            <a:extLst>
              <a:ext uri="{FF2B5EF4-FFF2-40B4-BE49-F238E27FC236}">
                <a16:creationId xmlns:a16="http://schemas.microsoft.com/office/drawing/2014/main" id="{DC026BE7-F5AE-8A4C-BF3A-A27D7B576E52}"/>
              </a:ext>
            </a:extLst>
          </p:cNvPr>
          <p:cNvSpPr/>
          <p:nvPr/>
        </p:nvSpPr>
        <p:spPr>
          <a:xfrm>
            <a:off x="2900855" y="4514076"/>
            <a:ext cx="828000" cy="360000"/>
          </a:xfrm>
          <a:prstGeom prst="rightArrow">
            <a:avLst/>
          </a:prstGeom>
          <a:gradFill flip="none" rotWithShape="1">
            <a:gsLst>
              <a:gs pos="25000">
                <a:schemeClr val="bg2">
                  <a:lumMod val="42000"/>
                  <a:lumOff val="58000"/>
                </a:schemeClr>
              </a:gs>
              <a:gs pos="0">
                <a:schemeClr val="bg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panose="020B0604030504040204" pitchFamily="34" charset="-128"/>
              <a:cs typeface="+mn-cs"/>
            </a:endParaRPr>
          </a:p>
        </p:txBody>
      </p:sp>
      <p:sp>
        <p:nvSpPr>
          <p:cNvPr id="61" name="三角形 60">
            <a:extLst>
              <a:ext uri="{FF2B5EF4-FFF2-40B4-BE49-F238E27FC236}">
                <a16:creationId xmlns:a16="http://schemas.microsoft.com/office/drawing/2014/main" id="{D4697C3B-155E-A644-9897-66334B52B819}"/>
              </a:ext>
            </a:extLst>
          </p:cNvPr>
          <p:cNvSpPr/>
          <p:nvPr/>
        </p:nvSpPr>
        <p:spPr>
          <a:xfrm rot="5400000">
            <a:off x="3710316" y="4642619"/>
            <a:ext cx="828000" cy="18003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panose="020B0604030504040204" pitchFamily="34" charset="-128"/>
              <a:cs typeface="+mn-cs"/>
            </a:endParaRPr>
          </a:p>
        </p:txBody>
      </p:sp>
      <p:sp>
        <p:nvSpPr>
          <p:cNvPr id="63" name="正方形/長方形 62">
            <a:extLst>
              <a:ext uri="{FF2B5EF4-FFF2-40B4-BE49-F238E27FC236}">
                <a16:creationId xmlns:a16="http://schemas.microsoft.com/office/drawing/2014/main" id="{F0F49006-6955-684A-BAF9-CE601F069B7C}"/>
              </a:ext>
            </a:extLst>
          </p:cNvPr>
          <p:cNvSpPr/>
          <p:nvPr/>
        </p:nvSpPr>
        <p:spPr>
          <a:xfrm>
            <a:off x="1599603" y="5081442"/>
            <a:ext cx="1224000" cy="104789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800" b="0" i="0" u="none" strike="noStrike" kern="1200" cap="none" spc="0" normalizeH="0" baseline="0" noProof="0">
                <a:ln>
                  <a:noFill/>
                </a:ln>
                <a:solidFill>
                  <a:srgbClr val="FFFFFF"/>
                </a:solidFill>
                <a:effectLst/>
                <a:uLnTx/>
                <a:uFillTx/>
                <a:latin typeface="Trebuchet MS" panose="020B0703020202090204" pitchFamily="34" charset="0"/>
                <a:ea typeface="Meiryo" panose="020B0604030504040204" pitchFamily="34" charset="-128"/>
                <a:cs typeface="+mn-cs"/>
              </a:rPr>
              <a:t>XXXX</a:t>
            </a: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panose="020B0604030504040204" pitchFamily="34" charset="-128"/>
              <a:cs typeface="+mn-cs"/>
            </a:endParaRPr>
          </a:p>
        </p:txBody>
      </p:sp>
      <p:sp>
        <p:nvSpPr>
          <p:cNvPr id="66" name="円/楕円 65">
            <a:extLst>
              <a:ext uri="{FF2B5EF4-FFF2-40B4-BE49-F238E27FC236}">
                <a16:creationId xmlns:a16="http://schemas.microsoft.com/office/drawing/2014/main" id="{BC1C0751-EA4D-9A44-B782-620E51638DB4}"/>
              </a:ext>
            </a:extLst>
          </p:cNvPr>
          <p:cNvSpPr>
            <a:spLocks noChangeAspect="1"/>
          </p:cNvSpPr>
          <p:nvPr/>
        </p:nvSpPr>
        <p:spPr>
          <a:xfrm>
            <a:off x="3211907" y="5091278"/>
            <a:ext cx="1044000" cy="1044000"/>
          </a:xfrm>
          <a:prstGeom prst="ellipse">
            <a:avLst/>
          </a:prstGeom>
          <a:noFill/>
          <a:ln w="38100">
            <a:gradFill>
              <a:gsLst>
                <a:gs pos="0">
                  <a:schemeClr val="accent1">
                    <a:lumMod val="5000"/>
                    <a:lumOff val="95000"/>
                  </a:schemeClr>
                </a:gs>
                <a:gs pos="74000">
                  <a:schemeClr val="accent1"/>
                </a:gs>
                <a:gs pos="83000">
                  <a:schemeClr val="accent1"/>
                </a:gs>
                <a:gs pos="99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400" b="0" i="0" u="none" strike="noStrike" kern="1200" cap="none" spc="0" normalizeH="0" baseline="0" noProof="0" dirty="0">
              <a:ln>
                <a:noFill/>
              </a:ln>
              <a:solidFill>
                <a:srgbClr val="FFFFFF"/>
              </a:solidFill>
              <a:effectLst/>
              <a:uLnTx/>
              <a:uFillTx/>
              <a:latin typeface="Trebuchet MS" panose="020B0703020202090204" pitchFamily="34" charset="0"/>
              <a:ea typeface="Meiryo" panose="020B0604030504040204" pitchFamily="34" charset="-128"/>
              <a:cs typeface="+mn-cs"/>
            </a:endParaRPr>
          </a:p>
        </p:txBody>
      </p:sp>
      <p:pic>
        <p:nvPicPr>
          <p:cNvPr id="68" name="図 67">
            <a:extLst>
              <a:ext uri="{FF2B5EF4-FFF2-40B4-BE49-F238E27FC236}">
                <a16:creationId xmlns:a16="http://schemas.microsoft.com/office/drawing/2014/main" id="{14640EEE-8BA4-8640-822C-1958860C0C3B}"/>
              </a:ext>
            </a:extLst>
          </p:cNvPr>
          <p:cNvPicPr>
            <a:picLocks noChangeAspect="1"/>
          </p:cNvPicPr>
          <p:nvPr/>
        </p:nvPicPr>
        <p:blipFill rotWithShape="1">
          <a:blip r:embed="rId5"/>
          <a:srcRect t="13704" b="13704"/>
          <a:stretch/>
        </p:blipFill>
        <p:spPr>
          <a:xfrm>
            <a:off x="4439897" y="5085338"/>
            <a:ext cx="1044000" cy="1044000"/>
          </a:xfrm>
          <a:prstGeom prst="ellipse">
            <a:avLst/>
          </a:prstGeom>
          <a:ln w="38100">
            <a:gradFill flip="none" rotWithShape="1">
              <a:gsLst>
                <a:gs pos="0">
                  <a:schemeClr val="bg1">
                    <a:lumMod val="5000"/>
                    <a:lumOff val="95000"/>
                  </a:schemeClr>
                </a:gs>
                <a:gs pos="74000">
                  <a:schemeClr val="accent1"/>
                </a:gs>
                <a:gs pos="83000">
                  <a:schemeClr val="accent1"/>
                </a:gs>
                <a:gs pos="100000">
                  <a:schemeClr val="accent1"/>
                </a:gs>
              </a:gsLst>
              <a:lin ang="2700000" scaled="1"/>
              <a:tileRect/>
            </a:gradFill>
          </a:ln>
        </p:spPr>
      </p:pic>
      <p:sp>
        <p:nvSpPr>
          <p:cNvPr id="90" name="正方形/長方形 89">
            <a:extLst>
              <a:ext uri="{FF2B5EF4-FFF2-40B4-BE49-F238E27FC236}">
                <a16:creationId xmlns:a16="http://schemas.microsoft.com/office/drawing/2014/main" id="{D89160DA-E8AD-D843-B0F0-D635B3DB6741}"/>
              </a:ext>
            </a:extLst>
          </p:cNvPr>
          <p:cNvSpPr>
            <a:spLocks/>
          </p:cNvSpPr>
          <p:nvPr/>
        </p:nvSpPr>
        <p:spPr>
          <a:xfrm>
            <a:off x="5921666" y="5055789"/>
            <a:ext cx="502755" cy="10499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28800" tIns="28800" rIns="28800" bIns="288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ja-JP" altLang="en-US" sz="1440" b="0" i="0" u="none" strike="noStrike" kern="1200" cap="none" spc="0" normalizeH="0" baseline="0" noProof="0">
                <a:ln>
                  <a:noFill/>
                </a:ln>
                <a:solidFill>
                  <a:srgbClr val="FFFFFF"/>
                </a:solidFill>
                <a:effectLst/>
                <a:uLnTx/>
                <a:uFillTx/>
                <a:latin typeface="Trebuchet MS" panose="020B0703020202090204" pitchFamily="34" charset="0"/>
                <a:ea typeface="Meiryo" panose="020B0604030504040204" pitchFamily="34" charset="-128"/>
                <a:cs typeface="+mn-cs"/>
              </a:rPr>
              <a:t>あああ</a:t>
            </a:r>
            <a:endParaRPr kumimoji="1" lang="ja-JP" altLang="en-US" sz="1440" b="0" i="0" u="none" strike="noStrike" kern="1200" cap="none" spc="0" normalizeH="0" baseline="0" noProof="0" dirty="0">
              <a:ln>
                <a:noFill/>
              </a:ln>
              <a:solidFill>
                <a:srgbClr val="FFFFFF"/>
              </a:solidFill>
              <a:effectLst/>
              <a:uLnTx/>
              <a:uFillTx/>
              <a:latin typeface="Trebuchet MS" panose="020B0703020202090204" pitchFamily="34" charset="0"/>
              <a:ea typeface="Meiryo" panose="020B0604030504040204" pitchFamily="34" charset="-128"/>
              <a:cs typeface="+mn-cs"/>
            </a:endParaRPr>
          </a:p>
        </p:txBody>
      </p:sp>
      <p:grpSp>
        <p:nvGrpSpPr>
          <p:cNvPr id="91" name="グループ化 90">
            <a:extLst>
              <a:ext uri="{FF2B5EF4-FFF2-40B4-BE49-F238E27FC236}">
                <a16:creationId xmlns:a16="http://schemas.microsoft.com/office/drawing/2014/main" id="{6001D508-BB74-9D4B-9F35-6D0F4AEC15C8}"/>
              </a:ext>
            </a:extLst>
          </p:cNvPr>
          <p:cNvGrpSpPr>
            <a:grpSpLocks/>
          </p:cNvGrpSpPr>
          <p:nvPr/>
        </p:nvGrpSpPr>
        <p:grpSpPr>
          <a:xfrm>
            <a:off x="6761086" y="5055798"/>
            <a:ext cx="1075983" cy="1044000"/>
            <a:chOff x="7610760" y="5081443"/>
            <a:chExt cx="553169" cy="713786"/>
          </a:xfrm>
          <a:solidFill>
            <a:schemeClr val="accent1"/>
          </a:solidFill>
        </p:grpSpPr>
        <p:sp>
          <p:nvSpPr>
            <p:cNvPr id="92" name="ホームベース 91">
              <a:extLst>
                <a:ext uri="{FF2B5EF4-FFF2-40B4-BE49-F238E27FC236}">
                  <a16:creationId xmlns:a16="http://schemas.microsoft.com/office/drawing/2014/main" id="{A09C1E2B-B68B-3C42-A306-9E70A5F01EA3}"/>
                </a:ext>
              </a:extLst>
            </p:cNvPr>
            <p:cNvSpPr/>
            <p:nvPr/>
          </p:nvSpPr>
          <p:spPr>
            <a:xfrm rot="5400000">
              <a:off x="7702926" y="4989277"/>
              <a:ext cx="368838" cy="553169"/>
            </a:xfrm>
            <a:prstGeom prst="homePlate">
              <a:avLst>
                <a:gd name="adj" fmla="val 18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8800" tIns="28800" rIns="28800" bIns="288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ja-JP" altLang="en-US" sz="1440" b="0" i="0" u="none" strike="noStrike" kern="1200" cap="none" spc="0" normalizeH="0" baseline="0" noProof="0" dirty="0">
                  <a:ln>
                    <a:noFill/>
                  </a:ln>
                  <a:solidFill>
                    <a:srgbClr val="FFFFFF"/>
                  </a:solidFill>
                  <a:effectLst/>
                  <a:uLnTx/>
                  <a:uFillTx/>
                  <a:latin typeface="Trebuchet MS" panose="020B0703020202090204" pitchFamily="34" charset="0"/>
                  <a:ea typeface="Meiryo" panose="020B0604030504040204" pitchFamily="34" charset="-128"/>
                  <a:cs typeface="+mn-cs"/>
                </a:rPr>
                <a:t>あああ</a:t>
              </a:r>
            </a:p>
          </p:txBody>
        </p:sp>
        <p:sp>
          <p:nvSpPr>
            <p:cNvPr id="93" name="山形 92">
              <a:extLst>
                <a:ext uri="{FF2B5EF4-FFF2-40B4-BE49-F238E27FC236}">
                  <a16:creationId xmlns:a16="http://schemas.microsoft.com/office/drawing/2014/main" id="{FF456E0A-CF17-A945-88CC-E6E23D2633E6}"/>
                </a:ext>
              </a:extLst>
            </p:cNvPr>
            <p:cNvSpPr/>
            <p:nvPr/>
          </p:nvSpPr>
          <p:spPr>
            <a:xfrm rot="5400000">
              <a:off x="7702926" y="5334225"/>
              <a:ext cx="368838" cy="553169"/>
            </a:xfrm>
            <a:prstGeom prst="chevron">
              <a:avLst>
                <a:gd name="adj" fmla="val 180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28800" tIns="28800" rIns="28800" bIns="288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ja-JP" altLang="en-US" sz="1440" b="0" i="0" u="none" strike="noStrike" kern="1200" cap="none" spc="0" normalizeH="0" baseline="0" noProof="0" dirty="0">
                  <a:ln>
                    <a:noFill/>
                  </a:ln>
                  <a:solidFill>
                    <a:srgbClr val="FFFFFF"/>
                  </a:solidFill>
                  <a:effectLst/>
                  <a:uLnTx/>
                  <a:uFillTx/>
                  <a:latin typeface="Trebuchet MS" panose="020B0703020202090204" pitchFamily="34" charset="0"/>
                  <a:ea typeface="Meiryo" panose="020B0604030504040204" pitchFamily="34" charset="-128"/>
                  <a:cs typeface="+mn-cs"/>
                </a:rPr>
                <a:t>あああ</a:t>
              </a:r>
            </a:p>
          </p:txBody>
        </p:sp>
      </p:grpSp>
      <p:grpSp>
        <p:nvGrpSpPr>
          <p:cNvPr id="113" name="グループ化 112">
            <a:extLst>
              <a:ext uri="{FF2B5EF4-FFF2-40B4-BE49-F238E27FC236}">
                <a16:creationId xmlns:a16="http://schemas.microsoft.com/office/drawing/2014/main" id="{45A1B323-8A98-3345-82B3-DE10CDE2C054}"/>
              </a:ext>
            </a:extLst>
          </p:cNvPr>
          <p:cNvGrpSpPr/>
          <p:nvPr/>
        </p:nvGrpSpPr>
        <p:grpSpPr>
          <a:xfrm>
            <a:off x="2032729" y="3118879"/>
            <a:ext cx="2137558" cy="360000"/>
            <a:chOff x="2909455" y="3118879"/>
            <a:chExt cx="2137558" cy="360000"/>
          </a:xfrm>
        </p:grpSpPr>
        <p:cxnSp>
          <p:nvCxnSpPr>
            <p:cNvPr id="32" name="直線コネクタ 31">
              <a:extLst>
                <a:ext uri="{FF2B5EF4-FFF2-40B4-BE49-F238E27FC236}">
                  <a16:creationId xmlns:a16="http://schemas.microsoft.com/office/drawing/2014/main" id="{33A13B8B-04E5-F948-9814-AC09032812C7}"/>
                </a:ext>
              </a:extLst>
            </p:cNvPr>
            <p:cNvCxnSpPr>
              <a:cxnSpLocks/>
            </p:cNvCxnSpPr>
            <p:nvPr/>
          </p:nvCxnSpPr>
          <p:spPr>
            <a:xfrm>
              <a:off x="2909455" y="3298879"/>
              <a:ext cx="2137558"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円/楕円 32">
              <a:extLst>
                <a:ext uri="{FF2B5EF4-FFF2-40B4-BE49-F238E27FC236}">
                  <a16:creationId xmlns:a16="http://schemas.microsoft.com/office/drawing/2014/main" id="{83B5AB65-7B26-8B4C-B04C-20ADE902ABF6}"/>
                </a:ext>
              </a:extLst>
            </p:cNvPr>
            <p:cNvSpPr>
              <a:spLocks noChangeAspect="1"/>
            </p:cNvSpPr>
            <p:nvPr/>
          </p:nvSpPr>
          <p:spPr>
            <a:xfrm>
              <a:off x="3798234" y="3118879"/>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panose="020B0604030504040204" pitchFamily="34" charset="-128"/>
                <a:cs typeface="+mn-cs"/>
              </a:endParaRPr>
            </a:p>
          </p:txBody>
        </p:sp>
        <p:pic>
          <p:nvPicPr>
            <p:cNvPr id="112" name="グラフィックス 111" descr="キャレットを下へ 枠線">
              <a:extLst>
                <a:ext uri="{FF2B5EF4-FFF2-40B4-BE49-F238E27FC236}">
                  <a16:creationId xmlns:a16="http://schemas.microsoft.com/office/drawing/2014/main" id="{2629C908-018A-0943-8918-B03BA1A8A9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98234" y="3118879"/>
              <a:ext cx="360000" cy="360000"/>
            </a:xfrm>
            <a:prstGeom prst="rect">
              <a:avLst/>
            </a:prstGeom>
          </p:spPr>
        </p:pic>
      </p:grpSp>
      <p:grpSp>
        <p:nvGrpSpPr>
          <p:cNvPr id="58" name="グループ化 57">
            <a:extLst>
              <a:ext uri="{FF2B5EF4-FFF2-40B4-BE49-F238E27FC236}">
                <a16:creationId xmlns:a16="http://schemas.microsoft.com/office/drawing/2014/main" id="{379D9AA2-4059-FC4B-871F-C3805BA8E143}"/>
              </a:ext>
            </a:extLst>
          </p:cNvPr>
          <p:cNvGrpSpPr/>
          <p:nvPr/>
        </p:nvGrpSpPr>
        <p:grpSpPr>
          <a:xfrm>
            <a:off x="4481975" y="4275437"/>
            <a:ext cx="360000" cy="914400"/>
            <a:chOff x="4481975" y="4275437"/>
            <a:chExt cx="360000" cy="914400"/>
          </a:xfrm>
        </p:grpSpPr>
        <p:cxnSp>
          <p:nvCxnSpPr>
            <p:cNvPr id="126" name="直線コネクタ 125">
              <a:extLst>
                <a:ext uri="{FF2B5EF4-FFF2-40B4-BE49-F238E27FC236}">
                  <a16:creationId xmlns:a16="http://schemas.microsoft.com/office/drawing/2014/main" id="{00D9A236-AFC0-CA4E-BAF0-4BBD94274CF9}"/>
                </a:ext>
              </a:extLst>
            </p:cNvPr>
            <p:cNvCxnSpPr>
              <a:cxnSpLocks/>
            </p:cNvCxnSpPr>
            <p:nvPr/>
          </p:nvCxnSpPr>
          <p:spPr>
            <a:xfrm flipV="1">
              <a:off x="4661975" y="4275437"/>
              <a:ext cx="0" cy="91440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4" name="グループ化 33">
              <a:extLst>
                <a:ext uri="{FF2B5EF4-FFF2-40B4-BE49-F238E27FC236}">
                  <a16:creationId xmlns:a16="http://schemas.microsoft.com/office/drawing/2014/main" id="{7E437835-C676-9845-944C-8E25DCAAA720}"/>
                </a:ext>
              </a:extLst>
            </p:cNvPr>
            <p:cNvGrpSpPr/>
            <p:nvPr/>
          </p:nvGrpSpPr>
          <p:grpSpPr>
            <a:xfrm>
              <a:off x="4481975" y="4551664"/>
              <a:ext cx="360000" cy="360974"/>
              <a:chOff x="4481975" y="4551664"/>
              <a:chExt cx="360000" cy="360974"/>
            </a:xfrm>
          </p:grpSpPr>
          <p:sp>
            <p:nvSpPr>
              <p:cNvPr id="127" name="円/楕円 126">
                <a:extLst>
                  <a:ext uri="{FF2B5EF4-FFF2-40B4-BE49-F238E27FC236}">
                    <a16:creationId xmlns:a16="http://schemas.microsoft.com/office/drawing/2014/main" id="{03F8F111-10AA-BE48-BD04-85F4E197137F}"/>
                  </a:ext>
                </a:extLst>
              </p:cNvPr>
              <p:cNvSpPr>
                <a:spLocks noChangeAspect="1"/>
              </p:cNvSpPr>
              <p:nvPr/>
            </p:nvSpPr>
            <p:spPr>
              <a:xfrm rot="16200000">
                <a:off x="4481975" y="4552638"/>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panose="020B0604030504040204" pitchFamily="34" charset="-128"/>
                  <a:cs typeface="+mn-cs"/>
                </a:endParaRPr>
              </a:p>
            </p:txBody>
          </p:sp>
          <p:pic>
            <p:nvPicPr>
              <p:cNvPr id="131" name="グラフィックス 130" descr="キャレットを下へ 枠線">
                <a:extLst>
                  <a:ext uri="{FF2B5EF4-FFF2-40B4-BE49-F238E27FC236}">
                    <a16:creationId xmlns:a16="http://schemas.microsoft.com/office/drawing/2014/main" id="{9AA907FA-4C81-4D4C-B3C0-86C1805BB7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4481975" y="4551664"/>
                <a:ext cx="356400" cy="356400"/>
              </a:xfrm>
              <a:prstGeom prst="rect">
                <a:avLst/>
              </a:prstGeom>
            </p:spPr>
          </p:pic>
        </p:grpSp>
      </p:grpSp>
      <p:grpSp>
        <p:nvGrpSpPr>
          <p:cNvPr id="451" name="Group 450">
            <a:extLst>
              <a:ext uri="{FF2B5EF4-FFF2-40B4-BE49-F238E27FC236}">
                <a16:creationId xmlns:a16="http://schemas.microsoft.com/office/drawing/2014/main" id="{19B7493D-4B15-41DC-9EA1-91A05B547CCC}"/>
              </a:ext>
            </a:extLst>
          </p:cNvPr>
          <p:cNvGrpSpPr/>
          <p:nvPr/>
        </p:nvGrpSpPr>
        <p:grpSpPr>
          <a:xfrm>
            <a:off x="8274186" y="2724063"/>
            <a:ext cx="3546339" cy="3009988"/>
            <a:chOff x="8274186" y="2140251"/>
            <a:chExt cx="3546339" cy="3009988"/>
          </a:xfrm>
        </p:grpSpPr>
        <p:pic>
          <p:nvPicPr>
            <p:cNvPr id="619" name="Picture 618">
              <a:extLst>
                <a:ext uri="{FF2B5EF4-FFF2-40B4-BE49-F238E27FC236}">
                  <a16:creationId xmlns:a16="http://schemas.microsoft.com/office/drawing/2014/main" id="{4B166100-EBE0-4F42-8BC2-CD264FE19BEC}"/>
                </a:ext>
              </a:extLst>
            </p:cNvPr>
            <p:cNvPicPr>
              <a:picLocks noChangeAspect="1"/>
            </p:cNvPicPr>
            <p:nvPr/>
          </p:nvPicPr>
          <p:blipFill>
            <a:blip r:embed="rId8"/>
            <a:stretch>
              <a:fillRect/>
            </a:stretch>
          </p:blipFill>
          <p:spPr>
            <a:xfrm>
              <a:off x="9225955" y="3479763"/>
              <a:ext cx="1725354" cy="980083"/>
            </a:xfrm>
            <a:prstGeom prst="rect">
              <a:avLst/>
            </a:prstGeom>
          </p:spPr>
        </p:pic>
        <p:grpSp>
          <p:nvGrpSpPr>
            <p:cNvPr id="454" name="Group 453">
              <a:extLst>
                <a:ext uri="{FF2B5EF4-FFF2-40B4-BE49-F238E27FC236}">
                  <a16:creationId xmlns:a16="http://schemas.microsoft.com/office/drawing/2014/main" id="{B464FDD8-DA05-47FD-B5ED-ADB771E7C239}"/>
                </a:ext>
              </a:extLst>
            </p:cNvPr>
            <p:cNvGrpSpPr/>
            <p:nvPr/>
          </p:nvGrpSpPr>
          <p:grpSpPr>
            <a:xfrm>
              <a:off x="8274186" y="2140251"/>
              <a:ext cx="3546339" cy="3009988"/>
              <a:chOff x="8274186" y="1639630"/>
              <a:chExt cx="3546339" cy="3009988"/>
            </a:xfrm>
          </p:grpSpPr>
          <p:sp>
            <p:nvSpPr>
              <p:cNvPr id="31" name="Rectangle: Rounded Corners 30">
                <a:extLst>
                  <a:ext uri="{FF2B5EF4-FFF2-40B4-BE49-F238E27FC236}">
                    <a16:creationId xmlns:a16="http://schemas.microsoft.com/office/drawing/2014/main" id="{0F6E19FB-4D1A-4089-AA4D-7D3A40B85358}"/>
                  </a:ext>
                </a:extLst>
              </p:cNvPr>
              <p:cNvSpPr/>
              <p:nvPr/>
            </p:nvSpPr>
            <p:spPr>
              <a:xfrm>
                <a:off x="8274186" y="1896480"/>
                <a:ext cx="3546339" cy="2753138"/>
              </a:xfrm>
              <a:prstGeom prst="roundRect">
                <a:avLst>
                  <a:gd name="adj" fmla="val 3277"/>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panose="020B0604030504040204" pitchFamily="34" charset="-128"/>
                  <a:cs typeface="+mn-cs"/>
                </a:endParaRPr>
              </a:p>
            </p:txBody>
          </p:sp>
          <p:grpSp>
            <p:nvGrpSpPr>
              <p:cNvPr id="453" name="Group 452">
                <a:extLst>
                  <a:ext uri="{FF2B5EF4-FFF2-40B4-BE49-F238E27FC236}">
                    <a16:creationId xmlns:a16="http://schemas.microsoft.com/office/drawing/2014/main" id="{930C9890-9C5B-406C-9432-A0D39AD6F76A}"/>
                  </a:ext>
                </a:extLst>
              </p:cNvPr>
              <p:cNvGrpSpPr/>
              <p:nvPr/>
            </p:nvGrpSpPr>
            <p:grpSpPr>
              <a:xfrm>
                <a:off x="9336731" y="1639630"/>
                <a:ext cx="1421249" cy="468001"/>
                <a:chOff x="9433592" y="1639630"/>
                <a:chExt cx="1421249" cy="468001"/>
              </a:xfrm>
            </p:grpSpPr>
            <p:sp>
              <p:nvSpPr>
                <p:cNvPr id="318" name="正方形/長方形 21">
                  <a:extLst>
                    <a:ext uri="{FF2B5EF4-FFF2-40B4-BE49-F238E27FC236}">
                      <a16:creationId xmlns:a16="http://schemas.microsoft.com/office/drawing/2014/main" id="{7886E800-BA02-4DE0-A7E5-43E2442FD132}"/>
                    </a:ext>
                  </a:extLst>
                </p:cNvPr>
                <p:cNvSpPr/>
                <p:nvPr/>
              </p:nvSpPr>
              <p:spPr>
                <a:xfrm>
                  <a:off x="9433592" y="1639631"/>
                  <a:ext cx="1421249" cy="468000"/>
                </a:xfrm>
                <a:prstGeom prst="rect">
                  <a:avLst/>
                </a:prstGeom>
                <a:solidFill>
                  <a:schemeClr val="bg1"/>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548640" tIns="36000" rIns="36000" bIns="36000" rtlCol="0" anchor="ct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r>
                    <a:rPr kumimoji="1" lang="ja-JP" altLang="en-US" sz="1800" b="0" i="0" u="none" strike="noStrike" kern="1200" cap="none" spc="0" normalizeH="0" baseline="0" noProof="0" dirty="0">
                      <a:ln>
                        <a:noFill/>
                      </a:ln>
                      <a:solidFill>
                        <a:srgbClr val="046294"/>
                      </a:solidFill>
                      <a:effectLst/>
                      <a:uLnTx/>
                      <a:uFillTx/>
                      <a:latin typeface="Trebuchet MS" panose="020B0703020202090204" pitchFamily="34" charset="0"/>
                      <a:ea typeface="Meiryo" panose="020B0604030504040204" pitchFamily="34" charset="-128"/>
                      <a:cs typeface="+mn-cs"/>
                    </a:rPr>
                    <a:t>色見本</a:t>
                  </a:r>
                </a:p>
              </p:txBody>
            </p:sp>
            <p:pic>
              <p:nvPicPr>
                <p:cNvPr id="38" name="Graphic 37" descr="Palette with solid fill">
                  <a:extLst>
                    <a:ext uri="{FF2B5EF4-FFF2-40B4-BE49-F238E27FC236}">
                      <a16:creationId xmlns:a16="http://schemas.microsoft.com/office/drawing/2014/main" id="{A35FC002-DD93-4293-858C-22A59B7AB6D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33593" y="1639630"/>
                  <a:ext cx="468001" cy="468001"/>
                </a:xfrm>
                <a:prstGeom prst="rect">
                  <a:avLst/>
                </a:prstGeom>
              </p:spPr>
            </p:pic>
          </p:grpSp>
        </p:grpSp>
        <p:sp>
          <p:nvSpPr>
            <p:cNvPr id="134" name="テキスト ボックス 133">
              <a:extLst>
                <a:ext uri="{FF2B5EF4-FFF2-40B4-BE49-F238E27FC236}">
                  <a16:creationId xmlns:a16="http://schemas.microsoft.com/office/drawing/2014/main" id="{C3DE2122-DC48-8A4F-90F4-059DD8DD20F9}"/>
                </a:ext>
              </a:extLst>
            </p:cNvPr>
            <p:cNvSpPr txBox="1"/>
            <p:nvPr/>
          </p:nvSpPr>
          <p:spPr>
            <a:xfrm>
              <a:off x="9141481" y="2567973"/>
              <a:ext cx="557912" cy="318924"/>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ja-JP" altLang="en-US" sz="800" b="0" i="0" u="none" strike="noStrike" kern="1200" cap="none" spc="0" normalizeH="0" baseline="0" noProof="0">
                  <a:ln>
                    <a:noFill/>
                  </a:ln>
                  <a:solidFill>
                    <a:srgbClr val="046294"/>
                  </a:solidFill>
                  <a:effectLst/>
                  <a:uLnTx/>
                  <a:uFillTx/>
                  <a:latin typeface="Trebuchet MS" panose="020B0703020202090204" pitchFamily="34" charset="0"/>
                  <a:ea typeface="Meiryo" panose="020B0604030504040204" pitchFamily="34" charset="-128"/>
                  <a:cs typeface="+mn-cs"/>
                </a:rPr>
                <a:t>メイン</a:t>
              </a:r>
              <a:br>
                <a:rPr kumimoji="1" lang="ja-JP" altLang="en-US" sz="800" b="0" i="0" u="none" strike="noStrike" kern="1200" cap="none" spc="0" normalizeH="0" baseline="0" noProof="0">
                  <a:ln>
                    <a:noFill/>
                  </a:ln>
                  <a:solidFill>
                    <a:srgbClr val="046294"/>
                  </a:solidFill>
                  <a:effectLst/>
                  <a:uLnTx/>
                  <a:uFillTx/>
                  <a:latin typeface="Trebuchet MS" panose="020B0703020202090204" pitchFamily="34" charset="0"/>
                  <a:ea typeface="Meiryo" panose="020B0604030504040204" pitchFamily="34" charset="-128"/>
                  <a:cs typeface="+mn-cs"/>
                </a:rPr>
              </a:br>
              <a:r>
                <a:rPr kumimoji="1" lang="ja-JP" altLang="en-US" sz="800" b="0" i="0" u="none" strike="noStrike" kern="1200" cap="none" spc="0" normalizeH="0" baseline="0" noProof="0">
                  <a:ln>
                    <a:noFill/>
                  </a:ln>
                  <a:solidFill>
                    <a:srgbClr val="046294"/>
                  </a:solidFill>
                  <a:effectLst/>
                  <a:uLnTx/>
                  <a:uFillTx/>
                  <a:latin typeface="Trebuchet MS" panose="020B0703020202090204" pitchFamily="34" charset="0"/>
                  <a:ea typeface="Meiryo" panose="020B0604030504040204" pitchFamily="34" charset="-128"/>
                  <a:cs typeface="+mn-cs"/>
                </a:rPr>
                <a:t>カラー</a:t>
              </a:r>
              <a:endParaRPr kumimoji="1" lang="ja-JP" altLang="en-US" sz="800" b="0" i="0" u="none" strike="noStrike" kern="1200" cap="none" spc="0" normalizeH="0" baseline="0" noProof="0" dirty="0">
                <a:ln>
                  <a:noFill/>
                </a:ln>
                <a:solidFill>
                  <a:srgbClr val="046294"/>
                </a:solidFill>
                <a:effectLst/>
                <a:uLnTx/>
                <a:uFillTx/>
                <a:latin typeface="Trebuchet MS" panose="020B0703020202090204" pitchFamily="34" charset="0"/>
                <a:ea typeface="Meiryo" panose="020B0604030504040204" pitchFamily="34" charset="-128"/>
                <a:cs typeface="+mn-cs"/>
              </a:endParaRPr>
            </a:p>
          </p:txBody>
        </p:sp>
        <p:sp>
          <p:nvSpPr>
            <p:cNvPr id="495" name="Rectangle 15">
              <a:extLst>
                <a:ext uri="{FF2B5EF4-FFF2-40B4-BE49-F238E27FC236}">
                  <a16:creationId xmlns:a16="http://schemas.microsoft.com/office/drawing/2014/main" id="{77B12BC9-B140-4C5E-B813-49C3B8A188FA}"/>
                </a:ext>
              </a:extLst>
            </p:cNvPr>
            <p:cNvSpPr/>
            <p:nvPr/>
          </p:nvSpPr>
          <p:spPr>
            <a:xfrm>
              <a:off x="9927663" y="3501422"/>
              <a:ext cx="123393" cy="126019"/>
            </a:xfrm>
            <a:prstGeom prst="rect">
              <a:avLst/>
            </a:prstGeom>
            <a:noFill/>
            <a:ln w="19050" cap="rnd" cmpd="sng" algn="ctr">
              <a:solidFill>
                <a:schemeClr val="accent5"/>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cxnSp>
          <p:nvCxnSpPr>
            <p:cNvPr id="498" name="直線コネクタ 87">
              <a:extLst>
                <a:ext uri="{FF2B5EF4-FFF2-40B4-BE49-F238E27FC236}">
                  <a16:creationId xmlns:a16="http://schemas.microsoft.com/office/drawing/2014/main" id="{469D9F78-6448-4DB3-B1F7-D19A529B1C23}"/>
                </a:ext>
              </a:extLst>
            </p:cNvPr>
            <p:cNvCxnSpPr>
              <a:cxnSpLocks/>
              <a:stCxn id="495" idx="0"/>
              <a:endCxn id="497" idx="2"/>
            </p:cNvCxnSpPr>
            <p:nvPr/>
          </p:nvCxnSpPr>
          <p:spPr>
            <a:xfrm rot="16200000" flipV="1">
              <a:off x="9544189" y="3056251"/>
              <a:ext cx="364831" cy="525512"/>
            </a:xfrm>
            <a:prstGeom prst="bentConnector3">
              <a:avLst>
                <a:gd name="adj1" fmla="val 29113"/>
              </a:avLst>
            </a:prstGeom>
            <a:ln w="9525" cap="rnd">
              <a:solidFill>
                <a:schemeClr val="accent5"/>
              </a:solidFill>
              <a:prstDash val="solid"/>
              <a:round/>
            </a:ln>
          </p:spPr>
          <p:style>
            <a:lnRef idx="1">
              <a:schemeClr val="accent1"/>
            </a:lnRef>
            <a:fillRef idx="0">
              <a:schemeClr val="accent1"/>
            </a:fillRef>
            <a:effectRef idx="0">
              <a:schemeClr val="accent1"/>
            </a:effectRef>
            <a:fontRef idx="minor">
              <a:schemeClr val="tx1"/>
            </a:fontRef>
          </p:style>
        </p:cxnSp>
        <p:sp>
          <p:nvSpPr>
            <p:cNvPr id="499" name="Rectangle 15">
              <a:extLst>
                <a:ext uri="{FF2B5EF4-FFF2-40B4-BE49-F238E27FC236}">
                  <a16:creationId xmlns:a16="http://schemas.microsoft.com/office/drawing/2014/main" id="{D03A4616-9452-40A3-85DF-B922F903FE4E}"/>
                </a:ext>
              </a:extLst>
            </p:cNvPr>
            <p:cNvSpPr/>
            <p:nvPr/>
          </p:nvSpPr>
          <p:spPr>
            <a:xfrm>
              <a:off x="10280218" y="3501422"/>
              <a:ext cx="123393" cy="126019"/>
            </a:xfrm>
            <a:prstGeom prst="rect">
              <a:avLst/>
            </a:prstGeom>
            <a:noFill/>
            <a:ln w="19050" cap="rnd" cmpd="sng" algn="ctr">
              <a:solidFill>
                <a:schemeClr val="accent5"/>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cxnSp>
          <p:nvCxnSpPr>
            <p:cNvPr id="500" name="直線コネクタ 124">
              <a:extLst>
                <a:ext uri="{FF2B5EF4-FFF2-40B4-BE49-F238E27FC236}">
                  <a16:creationId xmlns:a16="http://schemas.microsoft.com/office/drawing/2014/main" id="{3437640B-9BD1-4156-AD52-4E1971DDCFD2}"/>
                </a:ext>
              </a:extLst>
            </p:cNvPr>
            <p:cNvCxnSpPr>
              <a:cxnSpLocks/>
              <a:stCxn id="499" idx="0"/>
              <a:endCxn id="501" idx="2"/>
            </p:cNvCxnSpPr>
            <p:nvPr/>
          </p:nvCxnSpPr>
          <p:spPr>
            <a:xfrm rot="16200000" flipV="1">
              <a:off x="10036577" y="3196083"/>
              <a:ext cx="364831" cy="245847"/>
            </a:xfrm>
            <a:prstGeom prst="bentConnector3">
              <a:avLst>
                <a:gd name="adj1" fmla="val 50000"/>
              </a:avLst>
            </a:prstGeom>
            <a:ln w="9525" cap="rnd">
              <a:solidFill>
                <a:schemeClr val="accent5"/>
              </a:solidFill>
              <a:prstDash val="solid"/>
              <a:round/>
            </a:ln>
          </p:spPr>
          <p:style>
            <a:lnRef idx="1">
              <a:schemeClr val="accent1"/>
            </a:lnRef>
            <a:fillRef idx="0">
              <a:schemeClr val="accent1"/>
            </a:fillRef>
            <a:effectRef idx="0">
              <a:schemeClr val="accent1"/>
            </a:effectRef>
            <a:fontRef idx="minor">
              <a:schemeClr val="tx1"/>
            </a:fontRef>
          </p:style>
        </p:cxnSp>
        <p:sp>
          <p:nvSpPr>
            <p:cNvPr id="502" name="Rectangle 15">
              <a:extLst>
                <a:ext uri="{FF2B5EF4-FFF2-40B4-BE49-F238E27FC236}">
                  <a16:creationId xmlns:a16="http://schemas.microsoft.com/office/drawing/2014/main" id="{1EE6A5DB-DEBB-4167-A5A1-4DEEF468FCC7}"/>
                </a:ext>
              </a:extLst>
            </p:cNvPr>
            <p:cNvSpPr/>
            <p:nvPr/>
          </p:nvSpPr>
          <p:spPr>
            <a:xfrm>
              <a:off x="10800619" y="3501422"/>
              <a:ext cx="123393" cy="126019"/>
            </a:xfrm>
            <a:prstGeom prst="rect">
              <a:avLst/>
            </a:prstGeom>
            <a:noFill/>
            <a:ln w="19050" cap="rnd" cmpd="sng" algn="ctr">
              <a:solidFill>
                <a:schemeClr val="accent5"/>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cxnSp>
          <p:nvCxnSpPr>
            <p:cNvPr id="503" name="直線コネクタ 129">
              <a:extLst>
                <a:ext uri="{FF2B5EF4-FFF2-40B4-BE49-F238E27FC236}">
                  <a16:creationId xmlns:a16="http://schemas.microsoft.com/office/drawing/2014/main" id="{77C06363-A133-49AE-BDC9-689213BD1871}"/>
                </a:ext>
              </a:extLst>
            </p:cNvPr>
            <p:cNvCxnSpPr>
              <a:cxnSpLocks/>
              <a:stCxn id="502" idx="0"/>
              <a:endCxn id="504" idx="2"/>
            </p:cNvCxnSpPr>
            <p:nvPr/>
          </p:nvCxnSpPr>
          <p:spPr>
            <a:xfrm rot="5400000" flipH="1" flipV="1">
              <a:off x="10770940" y="3227968"/>
              <a:ext cx="364831" cy="182079"/>
            </a:xfrm>
            <a:prstGeom prst="bentConnector3">
              <a:avLst>
                <a:gd name="adj1" fmla="val 50000"/>
              </a:avLst>
            </a:prstGeom>
            <a:ln w="9525" cap="rnd">
              <a:solidFill>
                <a:schemeClr val="accent5"/>
              </a:solidFill>
              <a:prstDash val="solid"/>
              <a:round/>
            </a:ln>
          </p:spPr>
          <p:style>
            <a:lnRef idx="1">
              <a:schemeClr val="accent1"/>
            </a:lnRef>
            <a:fillRef idx="0">
              <a:schemeClr val="accent1"/>
            </a:fillRef>
            <a:effectRef idx="0">
              <a:schemeClr val="accent1"/>
            </a:effectRef>
            <a:fontRef idx="minor">
              <a:schemeClr val="tx1"/>
            </a:fontRef>
          </p:style>
        </p:cxnSp>
        <p:sp>
          <p:nvSpPr>
            <p:cNvPr id="506" name="Rectangle 15">
              <a:extLst>
                <a:ext uri="{FF2B5EF4-FFF2-40B4-BE49-F238E27FC236}">
                  <a16:creationId xmlns:a16="http://schemas.microsoft.com/office/drawing/2014/main" id="{F6DF2F99-3680-478A-9991-45F1225269AA}"/>
                </a:ext>
              </a:extLst>
            </p:cNvPr>
            <p:cNvSpPr/>
            <p:nvPr/>
          </p:nvSpPr>
          <p:spPr>
            <a:xfrm>
              <a:off x="9583758" y="3501422"/>
              <a:ext cx="123393" cy="126019"/>
            </a:xfrm>
            <a:prstGeom prst="rect">
              <a:avLst/>
            </a:prstGeom>
            <a:noFill/>
            <a:ln w="19050" cap="rnd" cmpd="sng" algn="ctr">
              <a:solidFill>
                <a:schemeClr val="accent5"/>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cxnSp>
          <p:nvCxnSpPr>
            <p:cNvPr id="507" name="直線コネクタ 87">
              <a:extLst>
                <a:ext uri="{FF2B5EF4-FFF2-40B4-BE49-F238E27FC236}">
                  <a16:creationId xmlns:a16="http://schemas.microsoft.com/office/drawing/2014/main" id="{5E0019D1-550D-493C-82BB-06CB48A27997}"/>
                </a:ext>
              </a:extLst>
            </p:cNvPr>
            <p:cNvCxnSpPr>
              <a:cxnSpLocks/>
              <a:endCxn id="505" idx="2"/>
            </p:cNvCxnSpPr>
            <p:nvPr/>
          </p:nvCxnSpPr>
          <p:spPr>
            <a:xfrm rot="5400000" flipH="1" flipV="1">
              <a:off x="9527936" y="3232161"/>
              <a:ext cx="347592" cy="156452"/>
            </a:xfrm>
            <a:prstGeom prst="bentConnector3">
              <a:avLst>
                <a:gd name="adj1" fmla="val 50000"/>
              </a:avLst>
            </a:prstGeom>
            <a:ln w="9525" cap="rnd">
              <a:solidFill>
                <a:schemeClr val="accent5"/>
              </a:solidFill>
              <a:prstDash val="solid"/>
              <a:round/>
            </a:ln>
          </p:spPr>
          <p:style>
            <a:lnRef idx="1">
              <a:schemeClr val="accent1"/>
            </a:lnRef>
            <a:fillRef idx="0">
              <a:schemeClr val="accent1"/>
            </a:fillRef>
            <a:effectRef idx="0">
              <a:schemeClr val="accent1"/>
            </a:effectRef>
            <a:fontRef idx="minor">
              <a:schemeClr val="tx1"/>
            </a:fontRef>
          </p:style>
        </p:cxnSp>
        <p:sp>
          <p:nvSpPr>
            <p:cNvPr id="496" name="正方形/長方形 77">
              <a:extLst>
                <a:ext uri="{FF2B5EF4-FFF2-40B4-BE49-F238E27FC236}">
                  <a16:creationId xmlns:a16="http://schemas.microsoft.com/office/drawing/2014/main" id="{75E13080-909E-4A01-924B-BFE5C4D00A60}"/>
                </a:ext>
              </a:extLst>
            </p:cNvPr>
            <p:cNvSpPr/>
            <p:nvPr/>
          </p:nvSpPr>
          <p:spPr>
            <a:xfrm>
              <a:off x="10275227" y="2862689"/>
              <a:ext cx="273902" cy="273902"/>
            </a:xfrm>
            <a:prstGeom prst="rect">
              <a:avLst/>
            </a:prstGeom>
            <a:solidFill>
              <a:srgbClr val="CEDA46"/>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sp>
          <p:nvSpPr>
            <p:cNvPr id="505" name="正方形/長方形 127">
              <a:extLst>
                <a:ext uri="{FF2B5EF4-FFF2-40B4-BE49-F238E27FC236}">
                  <a16:creationId xmlns:a16="http://schemas.microsoft.com/office/drawing/2014/main" id="{2457C72F-AF5D-4960-8DC8-995EAE48EAA1}"/>
                </a:ext>
              </a:extLst>
            </p:cNvPr>
            <p:cNvSpPr/>
            <p:nvPr/>
          </p:nvSpPr>
          <p:spPr>
            <a:xfrm>
              <a:off x="9643007" y="2862689"/>
              <a:ext cx="273902" cy="273902"/>
            </a:xfrm>
            <a:prstGeom prst="rect">
              <a:avLst/>
            </a:prstGeom>
            <a:solidFill>
              <a:schemeClr val="bg2"/>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sp>
          <p:nvSpPr>
            <p:cNvPr id="497" name="正方形/長方形 79">
              <a:extLst>
                <a:ext uri="{FF2B5EF4-FFF2-40B4-BE49-F238E27FC236}">
                  <a16:creationId xmlns:a16="http://schemas.microsoft.com/office/drawing/2014/main" id="{F770F503-FE23-43ED-87B6-97690203256D}"/>
                </a:ext>
              </a:extLst>
            </p:cNvPr>
            <p:cNvSpPr/>
            <p:nvPr/>
          </p:nvSpPr>
          <p:spPr>
            <a:xfrm>
              <a:off x="9326897" y="2862689"/>
              <a:ext cx="273902" cy="273902"/>
            </a:xfrm>
            <a:prstGeom prst="rect">
              <a:avLst/>
            </a:prstGeom>
            <a:solidFill>
              <a:schemeClr val="accent1"/>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sp>
          <p:nvSpPr>
            <p:cNvPr id="501" name="正方形/長方形 127">
              <a:extLst>
                <a:ext uri="{FF2B5EF4-FFF2-40B4-BE49-F238E27FC236}">
                  <a16:creationId xmlns:a16="http://schemas.microsoft.com/office/drawing/2014/main" id="{F3FA3D0C-E5B0-42B2-9749-11B7F216A174}"/>
                </a:ext>
              </a:extLst>
            </p:cNvPr>
            <p:cNvSpPr/>
            <p:nvPr/>
          </p:nvSpPr>
          <p:spPr>
            <a:xfrm>
              <a:off x="9959117" y="2862689"/>
              <a:ext cx="273902" cy="273902"/>
            </a:xfrm>
            <a:prstGeom prst="rect">
              <a:avLst/>
            </a:prstGeom>
            <a:solidFill>
              <a:schemeClr val="accent3"/>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sp>
          <p:nvSpPr>
            <p:cNvPr id="504" name="正方形/長方形 131">
              <a:extLst>
                <a:ext uri="{FF2B5EF4-FFF2-40B4-BE49-F238E27FC236}">
                  <a16:creationId xmlns:a16="http://schemas.microsoft.com/office/drawing/2014/main" id="{69BBF734-0A7E-462D-9761-192AB914E8A2}"/>
                </a:ext>
              </a:extLst>
            </p:cNvPr>
            <p:cNvSpPr/>
            <p:nvPr/>
          </p:nvSpPr>
          <p:spPr>
            <a:xfrm>
              <a:off x="10907444" y="2862689"/>
              <a:ext cx="273902" cy="273902"/>
            </a:xfrm>
            <a:prstGeom prst="rect">
              <a:avLst/>
            </a:prstGeom>
            <a:solidFill>
              <a:srgbClr val="901C3F"/>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cxnSp>
          <p:nvCxnSpPr>
            <p:cNvPr id="532" name="直線コネクタ 82">
              <a:extLst>
                <a:ext uri="{FF2B5EF4-FFF2-40B4-BE49-F238E27FC236}">
                  <a16:creationId xmlns:a16="http://schemas.microsoft.com/office/drawing/2014/main" id="{A3A8793D-521E-40B3-81A0-911F97EBC678}"/>
                </a:ext>
              </a:extLst>
            </p:cNvPr>
            <p:cNvCxnSpPr>
              <a:cxnSpLocks/>
              <a:stCxn id="538" idx="1"/>
              <a:endCxn id="534" idx="2"/>
            </p:cNvCxnSpPr>
            <p:nvPr/>
          </p:nvCxnSpPr>
          <p:spPr>
            <a:xfrm rot="10800000">
              <a:off x="9147739" y="3136592"/>
              <a:ext cx="261395" cy="1099107"/>
            </a:xfrm>
            <a:prstGeom prst="bentConnector2">
              <a:avLst/>
            </a:prstGeom>
            <a:ln w="9525" cap="rnd">
              <a:solidFill>
                <a:schemeClr val="accent5"/>
              </a:solidFill>
              <a:prstDash val="solid"/>
              <a:round/>
            </a:ln>
          </p:spPr>
          <p:style>
            <a:lnRef idx="1">
              <a:schemeClr val="accent1"/>
            </a:lnRef>
            <a:fillRef idx="0">
              <a:schemeClr val="accent1"/>
            </a:fillRef>
            <a:effectRef idx="0">
              <a:schemeClr val="accent1"/>
            </a:effectRef>
            <a:fontRef idx="minor">
              <a:schemeClr val="tx1"/>
            </a:fontRef>
          </p:style>
        </p:cxnSp>
        <p:sp>
          <p:nvSpPr>
            <p:cNvPr id="533" name="テキスト ボックス 132">
              <a:extLst>
                <a:ext uri="{FF2B5EF4-FFF2-40B4-BE49-F238E27FC236}">
                  <a16:creationId xmlns:a16="http://schemas.microsoft.com/office/drawing/2014/main" id="{E5346B2C-4342-4571-9AE7-3362AB66A534}"/>
                </a:ext>
              </a:extLst>
            </p:cNvPr>
            <p:cNvSpPr txBox="1"/>
            <p:nvPr/>
          </p:nvSpPr>
          <p:spPr>
            <a:xfrm>
              <a:off x="9004173" y="2604323"/>
              <a:ext cx="266952" cy="24622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ja-JP" altLang="en-US" sz="800" b="0" i="0" u="none" strike="noStrike" kern="1200" cap="none" spc="0" normalizeH="0" baseline="0" noProof="0">
                  <a:ln>
                    <a:noFill/>
                  </a:ln>
                  <a:solidFill>
                    <a:srgbClr val="575757">
                      <a:lumMod val="75000"/>
                    </a:srgbClr>
                  </a:solidFill>
                  <a:effectLst/>
                  <a:uLnTx/>
                  <a:uFillTx/>
                  <a:latin typeface="Trebuchet MS" panose="020B0703020202090204" pitchFamily="34" charset="0"/>
                  <a:ea typeface="Meiryo" panose="020B0604030504040204" pitchFamily="34" charset="-128"/>
                  <a:cs typeface="+mn-cs"/>
                </a:rPr>
                <a:t>文字</a:t>
              </a:r>
              <a:br>
                <a:rPr kumimoji="1" lang="ja-JP" altLang="en-US" sz="800" b="0" i="0" u="none" strike="noStrike" kern="1200" cap="none" spc="0" normalizeH="0" baseline="0" noProof="0">
                  <a:ln>
                    <a:noFill/>
                  </a:ln>
                  <a:solidFill>
                    <a:srgbClr val="575757">
                      <a:lumMod val="75000"/>
                    </a:srgbClr>
                  </a:solidFill>
                  <a:effectLst/>
                  <a:uLnTx/>
                  <a:uFillTx/>
                  <a:latin typeface="Trebuchet MS" panose="020B0703020202090204" pitchFamily="34" charset="0"/>
                  <a:ea typeface="Meiryo" panose="020B0604030504040204" pitchFamily="34" charset="-128"/>
                  <a:cs typeface="+mn-cs"/>
                </a:rPr>
              </a:br>
              <a:r>
                <a:rPr kumimoji="1" lang="ja-JP" altLang="en-US" sz="800" b="0" i="0" u="none" strike="noStrike" kern="1200" cap="none" spc="0" normalizeH="0" baseline="0" noProof="0">
                  <a:ln>
                    <a:noFill/>
                  </a:ln>
                  <a:solidFill>
                    <a:srgbClr val="575757">
                      <a:lumMod val="75000"/>
                    </a:srgbClr>
                  </a:solidFill>
                  <a:effectLst/>
                  <a:uLnTx/>
                  <a:uFillTx/>
                  <a:latin typeface="Trebuchet MS" panose="020B0703020202090204" pitchFamily="34" charset="0"/>
                  <a:ea typeface="Meiryo" panose="020B0604030504040204" pitchFamily="34" charset="-128"/>
                  <a:cs typeface="+mn-cs"/>
                </a:rPr>
                <a:t>の</a:t>
              </a:r>
              <a:r>
                <a:rPr kumimoji="1" lang="ja-JP" altLang="en-US" sz="800" b="0" i="0" u="none" strike="noStrike" kern="1200" cap="none" spc="0" normalizeH="0" baseline="0" noProof="0" dirty="0">
                  <a:ln>
                    <a:noFill/>
                  </a:ln>
                  <a:solidFill>
                    <a:srgbClr val="575757">
                      <a:lumMod val="75000"/>
                    </a:srgbClr>
                  </a:solidFill>
                  <a:effectLst/>
                  <a:uLnTx/>
                  <a:uFillTx/>
                  <a:latin typeface="Trebuchet MS" panose="020B0703020202090204" pitchFamily="34" charset="0"/>
                  <a:ea typeface="Meiryo" panose="020B0604030504040204" pitchFamily="34" charset="-128"/>
                  <a:cs typeface="+mn-cs"/>
                </a:rPr>
                <a:t>色</a:t>
              </a:r>
              <a:endParaRPr kumimoji="1" lang="ja-JP" altLang="en-US" sz="600" b="0" i="0" u="none" strike="noStrike" kern="1200" cap="none" spc="0" normalizeH="0" baseline="0" noProof="0" dirty="0">
                <a:ln>
                  <a:noFill/>
                </a:ln>
                <a:solidFill>
                  <a:srgbClr val="575757">
                    <a:lumMod val="75000"/>
                  </a:srgbClr>
                </a:solidFill>
                <a:effectLst/>
                <a:uLnTx/>
                <a:uFillTx/>
                <a:latin typeface="Trebuchet MS" panose="020B0703020202090204" pitchFamily="34" charset="0"/>
                <a:ea typeface="Meiryo" panose="020B0604030504040204" pitchFamily="34" charset="-128"/>
                <a:cs typeface="+mn-cs"/>
              </a:endParaRPr>
            </a:p>
          </p:txBody>
        </p:sp>
        <p:sp>
          <p:nvSpPr>
            <p:cNvPr id="535" name="TextBox 534">
              <a:extLst>
                <a:ext uri="{FF2B5EF4-FFF2-40B4-BE49-F238E27FC236}">
                  <a16:creationId xmlns:a16="http://schemas.microsoft.com/office/drawing/2014/main" id="{0AF9960B-C3D9-4C7D-8253-4E0D50E76616}"/>
                </a:ext>
              </a:extLst>
            </p:cNvPr>
            <p:cNvSpPr txBox="1"/>
            <p:nvPr/>
          </p:nvSpPr>
          <p:spPr>
            <a:xfrm>
              <a:off x="8953207" y="2962576"/>
              <a:ext cx="45719" cy="132665"/>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862" b="0" i="0" u="none" strike="noStrike" kern="1200" cap="none" spc="0" normalizeH="0" baseline="0" noProof="0">
                  <a:ln>
                    <a:noFill/>
                  </a:ln>
                  <a:solidFill>
                    <a:srgbClr val="FFFFFF"/>
                  </a:solidFill>
                  <a:effectLst/>
                  <a:uLnTx/>
                  <a:uFillTx/>
                  <a:latin typeface="Trebuchet MS" panose="020B0703020202090204" pitchFamily="34" charset="0"/>
                  <a:ea typeface="Meiryo" panose="020B0604030504040204" pitchFamily="34" charset="-128"/>
                  <a:cs typeface="+mn-cs"/>
                </a:rPr>
                <a:t>2</a:t>
              </a:r>
              <a:endParaRPr kumimoji="1" lang="en-US" altLang="ja-JP" sz="862" b="0" i="0" u="none" strike="noStrike" kern="1200" cap="none" spc="0" normalizeH="0" baseline="0" noProof="0" dirty="0">
                <a:ln>
                  <a:noFill/>
                </a:ln>
                <a:solidFill>
                  <a:srgbClr val="FFFFFF"/>
                </a:solidFill>
                <a:effectLst/>
                <a:uLnTx/>
                <a:uFillTx/>
                <a:latin typeface="Trebuchet MS" panose="020B0703020202090204" pitchFamily="34" charset="0"/>
                <a:ea typeface="Meiryo" panose="020B0604030504040204" pitchFamily="34" charset="-128"/>
                <a:cs typeface="+mn-cs"/>
              </a:endParaRPr>
            </a:p>
          </p:txBody>
        </p:sp>
        <p:sp>
          <p:nvSpPr>
            <p:cNvPr id="534" name="正方形/長方形 81">
              <a:extLst>
                <a:ext uri="{FF2B5EF4-FFF2-40B4-BE49-F238E27FC236}">
                  <a16:creationId xmlns:a16="http://schemas.microsoft.com/office/drawing/2014/main" id="{94481A2D-A385-4B1E-A6EC-BEE2FBAE2E59}"/>
                </a:ext>
              </a:extLst>
            </p:cNvPr>
            <p:cNvSpPr/>
            <p:nvPr/>
          </p:nvSpPr>
          <p:spPr>
            <a:xfrm>
              <a:off x="9010787" y="2862689"/>
              <a:ext cx="273902" cy="273902"/>
            </a:xfrm>
            <a:prstGeom prst="rect">
              <a:avLst/>
            </a:prstGeom>
            <a:solidFill>
              <a:schemeClr val="tx1">
                <a:lumMod val="75000"/>
              </a:scheme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sp>
          <p:nvSpPr>
            <p:cNvPr id="538" name="Rectangle 15">
              <a:extLst>
                <a:ext uri="{FF2B5EF4-FFF2-40B4-BE49-F238E27FC236}">
                  <a16:creationId xmlns:a16="http://schemas.microsoft.com/office/drawing/2014/main" id="{4EDC886E-AA6B-48B4-AFE0-0F1789125180}"/>
                </a:ext>
              </a:extLst>
            </p:cNvPr>
            <p:cNvSpPr/>
            <p:nvPr/>
          </p:nvSpPr>
          <p:spPr>
            <a:xfrm>
              <a:off x="9409133" y="4172688"/>
              <a:ext cx="123393" cy="126019"/>
            </a:xfrm>
            <a:prstGeom prst="rect">
              <a:avLst/>
            </a:prstGeom>
            <a:noFill/>
            <a:ln w="19050" cap="rnd" cmpd="sng" algn="ctr">
              <a:solidFill>
                <a:schemeClr val="accent5"/>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cxnSp>
          <p:nvCxnSpPr>
            <p:cNvPr id="542" name="直線コネクタ 124">
              <a:extLst>
                <a:ext uri="{FF2B5EF4-FFF2-40B4-BE49-F238E27FC236}">
                  <a16:creationId xmlns:a16="http://schemas.microsoft.com/office/drawing/2014/main" id="{05F48849-759D-4408-BEB6-CC41021C26FA}"/>
                </a:ext>
              </a:extLst>
            </p:cNvPr>
            <p:cNvCxnSpPr>
              <a:cxnSpLocks/>
              <a:stCxn id="545" idx="0"/>
              <a:endCxn id="496" idx="2"/>
            </p:cNvCxnSpPr>
            <p:nvPr/>
          </p:nvCxnSpPr>
          <p:spPr>
            <a:xfrm rot="16200000" flipV="1">
              <a:off x="10283929" y="3264841"/>
              <a:ext cx="364831" cy="108331"/>
            </a:xfrm>
            <a:prstGeom prst="bentConnector3">
              <a:avLst>
                <a:gd name="adj1" fmla="val 50000"/>
              </a:avLst>
            </a:prstGeom>
            <a:ln w="9525" cap="rnd">
              <a:solidFill>
                <a:schemeClr val="accent5"/>
              </a:solidFill>
              <a:prstDash val="solid"/>
              <a:round/>
            </a:ln>
          </p:spPr>
          <p:style>
            <a:lnRef idx="1">
              <a:schemeClr val="accent1"/>
            </a:lnRef>
            <a:fillRef idx="0">
              <a:schemeClr val="accent1"/>
            </a:fillRef>
            <a:effectRef idx="0">
              <a:schemeClr val="accent1"/>
            </a:effectRef>
            <a:fontRef idx="minor">
              <a:schemeClr val="tx1"/>
            </a:fontRef>
          </p:style>
        </p:cxnSp>
        <p:sp>
          <p:nvSpPr>
            <p:cNvPr id="545" name="Rectangle 15">
              <a:extLst>
                <a:ext uri="{FF2B5EF4-FFF2-40B4-BE49-F238E27FC236}">
                  <a16:creationId xmlns:a16="http://schemas.microsoft.com/office/drawing/2014/main" id="{85EDCC89-B5F9-4C53-AC33-C75C439ECB77}"/>
                </a:ext>
              </a:extLst>
            </p:cNvPr>
            <p:cNvSpPr/>
            <p:nvPr/>
          </p:nvSpPr>
          <p:spPr>
            <a:xfrm>
              <a:off x="10458812" y="3501422"/>
              <a:ext cx="123393" cy="126019"/>
            </a:xfrm>
            <a:prstGeom prst="rect">
              <a:avLst/>
            </a:prstGeom>
            <a:noFill/>
            <a:ln w="19050" cap="rnd" cmpd="sng" algn="ctr">
              <a:solidFill>
                <a:schemeClr val="accent5"/>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sp>
          <p:nvSpPr>
            <p:cNvPr id="548" name="テキスト ボックス 134">
              <a:extLst>
                <a:ext uri="{FF2B5EF4-FFF2-40B4-BE49-F238E27FC236}">
                  <a16:creationId xmlns:a16="http://schemas.microsoft.com/office/drawing/2014/main" id="{B1E39CB6-3DC5-4CA0-A650-CBCF689F37B2}"/>
                </a:ext>
              </a:extLst>
            </p:cNvPr>
            <p:cNvSpPr txBox="1"/>
            <p:nvPr/>
          </p:nvSpPr>
          <p:spPr>
            <a:xfrm>
              <a:off x="9582311" y="2567973"/>
              <a:ext cx="1403793" cy="301922"/>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ja-JP" altLang="en-US" sz="900" b="0" i="0" u="none" strike="noStrike" kern="1200" cap="none" spc="0" normalizeH="0" baseline="0" noProof="0" dirty="0">
                  <a:ln>
                    <a:noFill/>
                  </a:ln>
                  <a:solidFill>
                    <a:srgbClr val="901C3F">
                      <a:lumMod val="60000"/>
                      <a:lumOff val="40000"/>
                    </a:srgbClr>
                  </a:solidFill>
                  <a:effectLst/>
                  <a:uLnTx/>
                  <a:uFillTx/>
                  <a:latin typeface="Trebuchet MS" panose="020B0703020202090204" pitchFamily="34" charset="0"/>
                  <a:ea typeface="Meiryo" panose="020B0604030504040204" pitchFamily="34" charset="-128"/>
                  <a:cs typeface="+mn-cs"/>
                </a:rPr>
                <a:t>アクセントカラー</a:t>
              </a:r>
            </a:p>
          </p:txBody>
        </p:sp>
        <p:sp>
          <p:nvSpPr>
            <p:cNvPr id="550" name="Rectangle 15">
              <a:extLst>
                <a:ext uri="{FF2B5EF4-FFF2-40B4-BE49-F238E27FC236}">
                  <a16:creationId xmlns:a16="http://schemas.microsoft.com/office/drawing/2014/main" id="{9D39DCAD-73BA-483D-B390-E9D69149178A}"/>
                </a:ext>
              </a:extLst>
            </p:cNvPr>
            <p:cNvSpPr/>
            <p:nvPr/>
          </p:nvSpPr>
          <p:spPr>
            <a:xfrm>
              <a:off x="10630262" y="3501422"/>
              <a:ext cx="123393" cy="126019"/>
            </a:xfrm>
            <a:prstGeom prst="rect">
              <a:avLst/>
            </a:prstGeom>
            <a:noFill/>
            <a:ln w="19050" cap="rnd" cmpd="sng" algn="ctr">
              <a:solidFill>
                <a:schemeClr val="accent5"/>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grpSp>
          <p:nvGrpSpPr>
            <p:cNvPr id="142" name="Group 141">
              <a:extLst>
                <a:ext uri="{FF2B5EF4-FFF2-40B4-BE49-F238E27FC236}">
                  <a16:creationId xmlns:a16="http://schemas.microsoft.com/office/drawing/2014/main" id="{33BF9A05-1989-4FE9-9B77-162526017D24}"/>
                </a:ext>
              </a:extLst>
            </p:cNvPr>
            <p:cNvGrpSpPr/>
            <p:nvPr/>
          </p:nvGrpSpPr>
          <p:grpSpPr>
            <a:xfrm>
              <a:off x="9610131" y="4538956"/>
              <a:ext cx="273903" cy="566904"/>
              <a:chOff x="9604864" y="4038335"/>
              <a:chExt cx="273903" cy="566904"/>
            </a:xfrm>
          </p:grpSpPr>
          <p:sp>
            <p:nvSpPr>
              <p:cNvPr id="555" name="正方形/長方形 127">
                <a:extLst>
                  <a:ext uri="{FF2B5EF4-FFF2-40B4-BE49-F238E27FC236}">
                    <a16:creationId xmlns:a16="http://schemas.microsoft.com/office/drawing/2014/main" id="{1246E5D8-D298-4929-9CD0-B107DD08FBD7}"/>
                  </a:ext>
                </a:extLst>
              </p:cNvPr>
              <p:cNvSpPr/>
              <p:nvPr/>
            </p:nvSpPr>
            <p:spPr>
              <a:xfrm>
                <a:off x="9604864" y="4038335"/>
                <a:ext cx="273902" cy="273902"/>
              </a:xfrm>
              <a:prstGeom prst="rect">
                <a:avLst/>
              </a:prstGeom>
              <a:solidFill>
                <a:schemeClr val="tx2">
                  <a:lumMod val="25000"/>
                  <a:lumOff val="75000"/>
                </a:scheme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sp>
            <p:nvSpPr>
              <p:cNvPr id="218" name="正方形/長方形 127">
                <a:extLst>
                  <a:ext uri="{FF2B5EF4-FFF2-40B4-BE49-F238E27FC236}">
                    <a16:creationId xmlns:a16="http://schemas.microsoft.com/office/drawing/2014/main" id="{41A635BC-7ECD-49AF-B45C-5A28A8489194}"/>
                  </a:ext>
                </a:extLst>
              </p:cNvPr>
              <p:cNvSpPr/>
              <p:nvPr/>
            </p:nvSpPr>
            <p:spPr>
              <a:xfrm>
                <a:off x="9604865" y="4331337"/>
                <a:ext cx="273902" cy="273902"/>
              </a:xfrm>
              <a:prstGeom prst="rect">
                <a:avLst/>
              </a:prstGeom>
              <a:solidFill>
                <a:schemeClr val="tx2">
                  <a:lumMod val="50000"/>
                  <a:lumOff val="50000"/>
                </a:scheme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grpSp>
        <p:grpSp>
          <p:nvGrpSpPr>
            <p:cNvPr id="141" name="Group 140">
              <a:extLst>
                <a:ext uri="{FF2B5EF4-FFF2-40B4-BE49-F238E27FC236}">
                  <a16:creationId xmlns:a16="http://schemas.microsoft.com/office/drawing/2014/main" id="{0C2F3240-21C9-4989-AF3F-2E24A291A1A7}"/>
                </a:ext>
              </a:extLst>
            </p:cNvPr>
            <p:cNvGrpSpPr/>
            <p:nvPr/>
          </p:nvGrpSpPr>
          <p:grpSpPr>
            <a:xfrm>
              <a:off x="9934459" y="4538956"/>
              <a:ext cx="273903" cy="566904"/>
              <a:chOff x="9898218" y="4038335"/>
              <a:chExt cx="273903" cy="566904"/>
            </a:xfrm>
          </p:grpSpPr>
          <p:sp>
            <p:nvSpPr>
              <p:cNvPr id="228" name="正方形/長方形 127">
                <a:extLst>
                  <a:ext uri="{FF2B5EF4-FFF2-40B4-BE49-F238E27FC236}">
                    <a16:creationId xmlns:a16="http://schemas.microsoft.com/office/drawing/2014/main" id="{7BB70FE2-EE1D-4068-8003-93A27C82BD65}"/>
                  </a:ext>
                </a:extLst>
              </p:cNvPr>
              <p:cNvSpPr/>
              <p:nvPr/>
            </p:nvSpPr>
            <p:spPr>
              <a:xfrm>
                <a:off x="9898219" y="4331337"/>
                <a:ext cx="273902" cy="273902"/>
              </a:xfrm>
              <a:prstGeom prst="rect">
                <a:avLst/>
              </a:prstGeom>
              <a:solidFill>
                <a:schemeClr val="accent2">
                  <a:lumMod val="40000"/>
                  <a:lumOff val="60000"/>
                </a:scheme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sp>
            <p:nvSpPr>
              <p:cNvPr id="558" name="正方形/長方形 79">
                <a:extLst>
                  <a:ext uri="{FF2B5EF4-FFF2-40B4-BE49-F238E27FC236}">
                    <a16:creationId xmlns:a16="http://schemas.microsoft.com/office/drawing/2014/main" id="{A0BC0208-027D-477A-8AC5-DDB0DD3619FA}"/>
                  </a:ext>
                </a:extLst>
              </p:cNvPr>
              <p:cNvSpPr/>
              <p:nvPr/>
            </p:nvSpPr>
            <p:spPr>
              <a:xfrm>
                <a:off x="9898218" y="4038335"/>
                <a:ext cx="273902" cy="273902"/>
              </a:xfrm>
              <a:prstGeom prst="rect">
                <a:avLst/>
              </a:prstGeom>
              <a:solidFill>
                <a:schemeClr val="accent1">
                  <a:lumMod val="20000"/>
                  <a:lumOff val="80000"/>
                </a:scheme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grpSp>
        <p:grpSp>
          <p:nvGrpSpPr>
            <p:cNvPr id="140" name="Group 139">
              <a:extLst>
                <a:ext uri="{FF2B5EF4-FFF2-40B4-BE49-F238E27FC236}">
                  <a16:creationId xmlns:a16="http://schemas.microsoft.com/office/drawing/2014/main" id="{1CD12992-99EB-4E56-A50F-AFA092452C23}"/>
                </a:ext>
              </a:extLst>
            </p:cNvPr>
            <p:cNvGrpSpPr/>
            <p:nvPr/>
          </p:nvGrpSpPr>
          <p:grpSpPr>
            <a:xfrm>
              <a:off x="10258787" y="4538956"/>
              <a:ext cx="273902" cy="566904"/>
              <a:chOff x="10191572" y="4038335"/>
              <a:chExt cx="273902" cy="566904"/>
            </a:xfrm>
          </p:grpSpPr>
          <p:sp>
            <p:nvSpPr>
              <p:cNvPr id="561" name="正方形/長方形 127">
                <a:extLst>
                  <a:ext uri="{FF2B5EF4-FFF2-40B4-BE49-F238E27FC236}">
                    <a16:creationId xmlns:a16="http://schemas.microsoft.com/office/drawing/2014/main" id="{842AC83C-8C77-410B-AD1B-244F93A1A8F5}"/>
                  </a:ext>
                </a:extLst>
              </p:cNvPr>
              <p:cNvSpPr/>
              <p:nvPr/>
            </p:nvSpPr>
            <p:spPr>
              <a:xfrm>
                <a:off x="10191572" y="4038335"/>
                <a:ext cx="273902" cy="273902"/>
              </a:xfrm>
              <a:prstGeom prst="rect">
                <a:avLst/>
              </a:prstGeom>
              <a:solidFill>
                <a:schemeClr val="accent3">
                  <a:lumMod val="40000"/>
                  <a:lumOff val="60000"/>
                </a:scheme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sp>
            <p:nvSpPr>
              <p:cNvPr id="251" name="正方形/長方形 127">
                <a:extLst>
                  <a:ext uri="{FF2B5EF4-FFF2-40B4-BE49-F238E27FC236}">
                    <a16:creationId xmlns:a16="http://schemas.microsoft.com/office/drawing/2014/main" id="{484CC7DE-A77C-4F85-B8A5-978168702347}"/>
                  </a:ext>
                </a:extLst>
              </p:cNvPr>
              <p:cNvSpPr/>
              <p:nvPr/>
            </p:nvSpPr>
            <p:spPr>
              <a:xfrm>
                <a:off x="10191572" y="4331337"/>
                <a:ext cx="273902" cy="273902"/>
              </a:xfrm>
              <a:prstGeom prst="rect">
                <a:avLst/>
              </a:prstGeom>
              <a:solidFill>
                <a:schemeClr val="accent3">
                  <a:lumMod val="60000"/>
                  <a:lumOff val="40000"/>
                </a:scheme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grpSp>
        <p:sp>
          <p:nvSpPr>
            <p:cNvPr id="567" name="正方形/長方形 81">
              <a:extLst>
                <a:ext uri="{FF2B5EF4-FFF2-40B4-BE49-F238E27FC236}">
                  <a16:creationId xmlns:a16="http://schemas.microsoft.com/office/drawing/2014/main" id="{2BD6638B-C290-4CB6-A0A7-F4FA78DB6B54}"/>
                </a:ext>
              </a:extLst>
            </p:cNvPr>
            <p:cNvSpPr/>
            <p:nvPr/>
          </p:nvSpPr>
          <p:spPr>
            <a:xfrm>
              <a:off x="8990048" y="4538956"/>
              <a:ext cx="273902" cy="273902"/>
            </a:xfrm>
            <a:prstGeom prst="rect">
              <a:avLst/>
            </a:prstGeom>
            <a:solidFill>
              <a:srgbClr val="9A9A9A"/>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sp>
          <p:nvSpPr>
            <p:cNvPr id="570" name="Rectangle 15">
              <a:extLst>
                <a:ext uri="{FF2B5EF4-FFF2-40B4-BE49-F238E27FC236}">
                  <a16:creationId xmlns:a16="http://schemas.microsoft.com/office/drawing/2014/main" id="{6F27392A-983C-4919-8EE5-877762D601A8}"/>
                </a:ext>
              </a:extLst>
            </p:cNvPr>
            <p:cNvSpPr/>
            <p:nvPr/>
          </p:nvSpPr>
          <p:spPr>
            <a:xfrm>
              <a:off x="10803000" y="3899091"/>
              <a:ext cx="123393" cy="126019"/>
            </a:xfrm>
            <a:prstGeom prst="rect">
              <a:avLst/>
            </a:prstGeom>
            <a:noFill/>
            <a:ln w="19050" cap="rnd" cmpd="sng" algn="ctr">
              <a:solidFill>
                <a:schemeClr val="accent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sp>
          <p:nvSpPr>
            <p:cNvPr id="571" name="Rectangle 15">
              <a:extLst>
                <a:ext uri="{FF2B5EF4-FFF2-40B4-BE49-F238E27FC236}">
                  <a16:creationId xmlns:a16="http://schemas.microsoft.com/office/drawing/2014/main" id="{3E1A91E3-C2BD-4A15-9B92-BF578D0DB8D7}"/>
                </a:ext>
              </a:extLst>
            </p:cNvPr>
            <p:cNvSpPr/>
            <p:nvPr/>
          </p:nvSpPr>
          <p:spPr>
            <a:xfrm>
              <a:off x="10636312" y="3899091"/>
              <a:ext cx="123393" cy="126019"/>
            </a:xfrm>
            <a:prstGeom prst="rect">
              <a:avLst/>
            </a:prstGeom>
            <a:noFill/>
            <a:ln w="19050" cap="rnd" cmpd="sng" algn="ctr">
              <a:solidFill>
                <a:schemeClr val="accent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sp>
          <p:nvSpPr>
            <p:cNvPr id="573" name="Rectangle 15">
              <a:extLst>
                <a:ext uri="{FF2B5EF4-FFF2-40B4-BE49-F238E27FC236}">
                  <a16:creationId xmlns:a16="http://schemas.microsoft.com/office/drawing/2014/main" id="{33DDC222-F5AD-4C0B-9BD1-E6CCB9D8479B}"/>
                </a:ext>
              </a:extLst>
            </p:cNvPr>
            <p:cNvSpPr/>
            <p:nvPr/>
          </p:nvSpPr>
          <p:spPr>
            <a:xfrm>
              <a:off x="9761910" y="3899091"/>
              <a:ext cx="123393" cy="126019"/>
            </a:xfrm>
            <a:prstGeom prst="rect">
              <a:avLst/>
            </a:prstGeom>
            <a:noFill/>
            <a:ln w="19050" cap="rnd" cmpd="sng" algn="ctr">
              <a:solidFill>
                <a:schemeClr val="accent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sp>
          <p:nvSpPr>
            <p:cNvPr id="578" name="Rectangle 15">
              <a:extLst>
                <a:ext uri="{FF2B5EF4-FFF2-40B4-BE49-F238E27FC236}">
                  <a16:creationId xmlns:a16="http://schemas.microsoft.com/office/drawing/2014/main" id="{D6C9053E-6096-41E7-943D-CFEF322AEE9A}"/>
                </a:ext>
              </a:extLst>
            </p:cNvPr>
            <p:cNvSpPr/>
            <p:nvPr/>
          </p:nvSpPr>
          <p:spPr>
            <a:xfrm>
              <a:off x="9409133" y="4041720"/>
              <a:ext cx="123393" cy="126019"/>
            </a:xfrm>
            <a:prstGeom prst="rect">
              <a:avLst/>
            </a:prstGeom>
            <a:noFill/>
            <a:ln w="19050" cap="rnd" cmpd="sng" algn="ctr">
              <a:solidFill>
                <a:schemeClr val="accent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sp>
          <p:nvSpPr>
            <p:cNvPr id="579" name="Rectangle 15">
              <a:extLst>
                <a:ext uri="{FF2B5EF4-FFF2-40B4-BE49-F238E27FC236}">
                  <a16:creationId xmlns:a16="http://schemas.microsoft.com/office/drawing/2014/main" id="{752132D2-CB58-408E-B91A-144D7E299B76}"/>
                </a:ext>
              </a:extLst>
            </p:cNvPr>
            <p:cNvSpPr/>
            <p:nvPr/>
          </p:nvSpPr>
          <p:spPr>
            <a:xfrm>
              <a:off x="10109572" y="3899091"/>
              <a:ext cx="123393" cy="126019"/>
            </a:xfrm>
            <a:prstGeom prst="rect">
              <a:avLst/>
            </a:prstGeom>
            <a:noFill/>
            <a:ln w="19050" cap="rnd" cmpd="sng" algn="ctr">
              <a:solidFill>
                <a:schemeClr val="accent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sp>
          <p:nvSpPr>
            <p:cNvPr id="580" name="Rectangle 15">
              <a:extLst>
                <a:ext uri="{FF2B5EF4-FFF2-40B4-BE49-F238E27FC236}">
                  <a16:creationId xmlns:a16="http://schemas.microsoft.com/office/drawing/2014/main" id="{02A247AE-28AF-4B54-9E63-6ADE8D2AEBF8}"/>
                </a:ext>
              </a:extLst>
            </p:cNvPr>
            <p:cNvSpPr/>
            <p:nvPr/>
          </p:nvSpPr>
          <p:spPr>
            <a:xfrm>
              <a:off x="10283703" y="4034097"/>
              <a:ext cx="123393" cy="126019"/>
            </a:xfrm>
            <a:prstGeom prst="rect">
              <a:avLst/>
            </a:prstGeom>
            <a:noFill/>
            <a:ln w="19050" cap="rnd" cmpd="sng" algn="ctr">
              <a:solidFill>
                <a:schemeClr val="accent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cxnSp>
          <p:nvCxnSpPr>
            <p:cNvPr id="582" name="直線コネクタ 82">
              <a:extLst>
                <a:ext uri="{FF2B5EF4-FFF2-40B4-BE49-F238E27FC236}">
                  <a16:creationId xmlns:a16="http://schemas.microsoft.com/office/drawing/2014/main" id="{7EAA55E6-AF71-4676-85BB-2D92091D472B}"/>
                </a:ext>
              </a:extLst>
            </p:cNvPr>
            <p:cNvCxnSpPr>
              <a:cxnSpLocks/>
              <a:stCxn id="567" idx="0"/>
            </p:cNvCxnSpPr>
            <p:nvPr/>
          </p:nvCxnSpPr>
          <p:spPr>
            <a:xfrm rot="5400000" flipH="1" flipV="1">
              <a:off x="9044559" y="4185674"/>
              <a:ext cx="435722" cy="270842"/>
            </a:xfrm>
            <a:prstGeom prst="bentConnector3">
              <a:avLst>
                <a:gd name="adj1" fmla="val 100279"/>
              </a:avLst>
            </a:prstGeom>
            <a:ln w="952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cxnSp>
          <p:nvCxnSpPr>
            <p:cNvPr id="586" name="直線コネクタ 87">
              <a:extLst>
                <a:ext uri="{FF2B5EF4-FFF2-40B4-BE49-F238E27FC236}">
                  <a16:creationId xmlns:a16="http://schemas.microsoft.com/office/drawing/2014/main" id="{7623D8D4-1A33-4A1C-9007-2A8400AEF08F}"/>
                </a:ext>
              </a:extLst>
            </p:cNvPr>
            <p:cNvCxnSpPr>
              <a:cxnSpLocks/>
              <a:stCxn id="555" idx="0"/>
              <a:endCxn id="573" idx="0"/>
            </p:cNvCxnSpPr>
            <p:nvPr/>
          </p:nvCxnSpPr>
          <p:spPr>
            <a:xfrm rot="5400000" flipH="1" flipV="1">
              <a:off x="9465412" y="4180762"/>
              <a:ext cx="639865" cy="76525"/>
            </a:xfrm>
            <a:prstGeom prst="bentConnector3">
              <a:avLst>
                <a:gd name="adj1" fmla="val 111164"/>
              </a:avLst>
            </a:prstGeom>
            <a:ln w="952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cxnSp>
          <p:nvCxnSpPr>
            <p:cNvPr id="589" name="直線コネクタ 87">
              <a:extLst>
                <a:ext uri="{FF2B5EF4-FFF2-40B4-BE49-F238E27FC236}">
                  <a16:creationId xmlns:a16="http://schemas.microsoft.com/office/drawing/2014/main" id="{61DCF8BE-1244-4B69-9550-D3E3406E4ADE}"/>
                </a:ext>
              </a:extLst>
            </p:cNvPr>
            <p:cNvCxnSpPr>
              <a:cxnSpLocks/>
              <a:stCxn id="228" idx="3"/>
              <a:endCxn id="579" idx="2"/>
            </p:cNvCxnSpPr>
            <p:nvPr/>
          </p:nvCxnSpPr>
          <p:spPr>
            <a:xfrm flipH="1" flipV="1">
              <a:off x="10171269" y="4025110"/>
              <a:ext cx="37093" cy="943799"/>
            </a:xfrm>
            <a:prstGeom prst="bentConnector4">
              <a:avLst>
                <a:gd name="adj1" fmla="val -77036"/>
                <a:gd name="adj2" fmla="val 50190"/>
              </a:avLst>
            </a:prstGeom>
            <a:ln w="952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cxnSp>
          <p:nvCxnSpPr>
            <p:cNvPr id="592" name="直線コネクタ 87">
              <a:extLst>
                <a:ext uri="{FF2B5EF4-FFF2-40B4-BE49-F238E27FC236}">
                  <a16:creationId xmlns:a16="http://schemas.microsoft.com/office/drawing/2014/main" id="{28C50BD6-3E76-4B01-A018-4C144ED15549}"/>
                </a:ext>
              </a:extLst>
            </p:cNvPr>
            <p:cNvCxnSpPr>
              <a:cxnSpLocks/>
              <a:stCxn id="561" idx="0"/>
              <a:endCxn id="253" idx="1"/>
            </p:cNvCxnSpPr>
            <p:nvPr/>
          </p:nvCxnSpPr>
          <p:spPr>
            <a:xfrm rot="16200000" flipV="1">
              <a:off x="10056884" y="4200101"/>
              <a:ext cx="565674" cy="112035"/>
            </a:xfrm>
            <a:prstGeom prst="bentConnector4">
              <a:avLst>
                <a:gd name="adj1" fmla="val 8509"/>
                <a:gd name="adj2" fmla="val 124365"/>
              </a:avLst>
            </a:prstGeom>
            <a:ln w="952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cxnSp>
          <p:nvCxnSpPr>
            <p:cNvPr id="596" name="直線コネクタ 87">
              <a:extLst>
                <a:ext uri="{FF2B5EF4-FFF2-40B4-BE49-F238E27FC236}">
                  <a16:creationId xmlns:a16="http://schemas.microsoft.com/office/drawing/2014/main" id="{252CA65C-449F-41B4-AEC3-56FECF854032}"/>
                </a:ext>
              </a:extLst>
            </p:cNvPr>
            <p:cNvCxnSpPr>
              <a:cxnSpLocks/>
              <a:stCxn id="282" idx="3"/>
              <a:endCxn id="571" idx="2"/>
            </p:cNvCxnSpPr>
            <p:nvPr/>
          </p:nvCxnSpPr>
          <p:spPr>
            <a:xfrm flipH="1" flipV="1">
              <a:off x="10698009" y="4025110"/>
              <a:ext cx="159007" cy="943799"/>
            </a:xfrm>
            <a:prstGeom prst="bentConnector4">
              <a:avLst>
                <a:gd name="adj1" fmla="val -10483"/>
                <a:gd name="adj2" fmla="val 78953"/>
              </a:avLst>
            </a:prstGeom>
            <a:ln w="952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cxnSp>
          <p:nvCxnSpPr>
            <p:cNvPr id="599" name="直線コネクタ 87">
              <a:extLst>
                <a:ext uri="{FF2B5EF4-FFF2-40B4-BE49-F238E27FC236}">
                  <a16:creationId xmlns:a16="http://schemas.microsoft.com/office/drawing/2014/main" id="{34BC7FCA-9C1C-41F4-875E-49C8BDFDE345}"/>
                </a:ext>
              </a:extLst>
            </p:cNvPr>
            <p:cNvCxnSpPr>
              <a:cxnSpLocks/>
              <a:stCxn id="284" idx="3"/>
              <a:endCxn id="307" idx="3"/>
            </p:cNvCxnSpPr>
            <p:nvPr/>
          </p:nvCxnSpPr>
          <p:spPr>
            <a:xfrm flipH="1" flipV="1">
              <a:off x="10926393" y="4097833"/>
              <a:ext cx="254953" cy="578074"/>
            </a:xfrm>
            <a:prstGeom prst="bentConnector3">
              <a:avLst>
                <a:gd name="adj1" fmla="val -7472"/>
              </a:avLst>
            </a:prstGeom>
            <a:ln w="952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sp>
          <p:nvSpPr>
            <p:cNvPr id="216" name="テキスト ボックス 133">
              <a:extLst>
                <a:ext uri="{FF2B5EF4-FFF2-40B4-BE49-F238E27FC236}">
                  <a16:creationId xmlns:a16="http://schemas.microsoft.com/office/drawing/2014/main" id="{58C61E74-B20C-4E30-917F-1136E11056A3}"/>
                </a:ext>
              </a:extLst>
            </p:cNvPr>
            <p:cNvSpPr txBox="1"/>
            <p:nvPr/>
          </p:nvSpPr>
          <p:spPr>
            <a:xfrm>
              <a:off x="8304597" y="2844390"/>
              <a:ext cx="675244" cy="318924"/>
            </a:xfrm>
            <a:prstGeom prst="rect">
              <a:avLst/>
            </a:prstGeom>
            <a:noFill/>
          </p:spPr>
          <p:txBody>
            <a:bodyPr wrap="square" lIns="36000" tIns="36000" rIns="36000" bIns="36000" rtlCol="0" anchor="t">
              <a:noAutofit/>
            </a:bodyP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ja-JP" altLang="en-US" sz="800" b="0" i="0" u="none" strike="noStrike" kern="1200" cap="none" spc="0" normalizeH="0" baseline="0" noProof="0">
                  <a:ln>
                    <a:noFill/>
                  </a:ln>
                  <a:solidFill>
                    <a:srgbClr val="046294"/>
                  </a:solidFill>
                  <a:effectLst/>
                  <a:uLnTx/>
                  <a:uFillTx/>
                  <a:latin typeface="Trebuchet MS" panose="020B0703020202090204" pitchFamily="34" charset="0"/>
                  <a:ea typeface="Meiryo" panose="020B0604030504040204" pitchFamily="34" charset="-128"/>
                  <a:cs typeface="+mn-cs"/>
                </a:rPr>
                <a:t>メインで</a:t>
              </a:r>
              <a:br>
                <a:rPr kumimoji="1" lang="ja-JP" altLang="en-US" sz="800" b="0" i="0" u="none" strike="noStrike" kern="1200" cap="none" spc="0" normalizeH="0" baseline="0" noProof="0">
                  <a:ln>
                    <a:noFill/>
                  </a:ln>
                  <a:solidFill>
                    <a:srgbClr val="046294"/>
                  </a:solidFill>
                  <a:effectLst/>
                  <a:uLnTx/>
                  <a:uFillTx/>
                  <a:latin typeface="Trebuchet MS" panose="020B0703020202090204" pitchFamily="34" charset="0"/>
                  <a:ea typeface="Meiryo" panose="020B0604030504040204" pitchFamily="34" charset="-128"/>
                  <a:cs typeface="+mn-cs"/>
                </a:rPr>
              </a:br>
              <a:r>
                <a:rPr kumimoji="1" lang="ja-JP" altLang="en-US" sz="800" b="0" i="0" u="none" strike="noStrike" kern="1200" cap="none" spc="0" normalizeH="0" baseline="0" noProof="0">
                  <a:ln>
                    <a:noFill/>
                  </a:ln>
                  <a:solidFill>
                    <a:srgbClr val="046294"/>
                  </a:solidFill>
                  <a:effectLst/>
                  <a:uLnTx/>
                  <a:uFillTx/>
                  <a:latin typeface="Trebuchet MS" panose="020B0703020202090204" pitchFamily="34" charset="0"/>
                  <a:ea typeface="Meiryo" panose="020B0604030504040204" pitchFamily="34" charset="-128"/>
                  <a:cs typeface="+mn-cs"/>
                </a:rPr>
                <a:t>使用</a:t>
              </a:r>
              <a:r>
                <a:rPr kumimoji="1" lang="ja-JP" altLang="en-US" sz="800" b="0" i="0" u="none" strike="noStrike" kern="1200" cap="none" spc="0" normalizeH="0" baseline="0" noProof="0" dirty="0">
                  <a:ln>
                    <a:noFill/>
                  </a:ln>
                  <a:solidFill>
                    <a:srgbClr val="046294"/>
                  </a:solidFill>
                  <a:effectLst/>
                  <a:uLnTx/>
                  <a:uFillTx/>
                  <a:latin typeface="Trebuchet MS" panose="020B0703020202090204" pitchFamily="34" charset="0"/>
                  <a:ea typeface="Meiryo" panose="020B0604030504040204" pitchFamily="34" charset="-128"/>
                  <a:cs typeface="+mn-cs"/>
                </a:rPr>
                <a:t>する色</a:t>
              </a:r>
            </a:p>
          </p:txBody>
        </p:sp>
        <p:sp>
          <p:nvSpPr>
            <p:cNvPr id="217" name="テキスト ボックス 133">
              <a:extLst>
                <a:ext uri="{FF2B5EF4-FFF2-40B4-BE49-F238E27FC236}">
                  <a16:creationId xmlns:a16="http://schemas.microsoft.com/office/drawing/2014/main" id="{19C8D340-10ED-4D18-8AAE-8EF47CB40F80}"/>
                </a:ext>
              </a:extLst>
            </p:cNvPr>
            <p:cNvSpPr txBox="1"/>
            <p:nvPr/>
          </p:nvSpPr>
          <p:spPr>
            <a:xfrm>
              <a:off x="8287391" y="4604540"/>
              <a:ext cx="709656" cy="318924"/>
            </a:xfrm>
            <a:prstGeom prst="rect">
              <a:avLst/>
            </a:prstGeom>
            <a:noFill/>
          </p:spPr>
          <p:txBody>
            <a:bodyPr wrap="square" lIns="36000" tIns="36000" rIns="36000" bIns="36000" rtlCol="0" anchor="t">
              <a:noAutofit/>
            </a:bodyP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ja-JP" altLang="en-US" sz="800" b="0" i="0" u="none" strike="noStrike" kern="1200" cap="none" spc="0" normalizeH="0" baseline="0" noProof="0" dirty="0">
                  <a:ln>
                    <a:noFill/>
                  </a:ln>
                  <a:solidFill>
                    <a:srgbClr val="046294"/>
                  </a:solidFill>
                  <a:effectLst/>
                  <a:uLnTx/>
                  <a:uFillTx/>
                  <a:latin typeface="Trebuchet MS" panose="020B0703020202090204" pitchFamily="34" charset="0"/>
                  <a:ea typeface="Meiryo" panose="020B0604030504040204" pitchFamily="34" charset="-128"/>
                  <a:cs typeface="+mn-cs"/>
                </a:rPr>
                <a:t>必要</a:t>
              </a:r>
              <a:r>
                <a:rPr kumimoji="1" lang="ja-JP" altLang="en-US" sz="800" b="0" i="0" u="none" strike="noStrike" kern="1200" cap="none" spc="0" normalizeH="0" baseline="0" noProof="0">
                  <a:ln>
                    <a:noFill/>
                  </a:ln>
                  <a:solidFill>
                    <a:srgbClr val="046294"/>
                  </a:solidFill>
                  <a:effectLst/>
                  <a:uLnTx/>
                  <a:uFillTx/>
                  <a:latin typeface="Trebuchet MS" panose="020B0703020202090204" pitchFamily="34" charset="0"/>
                  <a:ea typeface="Meiryo" panose="020B0604030504040204" pitchFamily="34" charset="-128"/>
                  <a:cs typeface="+mn-cs"/>
                </a:rPr>
                <a:t>に応じて</a:t>
              </a:r>
              <a:br>
                <a:rPr kumimoji="1" lang="ja-JP" altLang="en-US" sz="800" b="0" i="0" u="none" strike="noStrike" kern="1200" cap="none" spc="0" normalizeH="0" baseline="0" noProof="0">
                  <a:ln>
                    <a:noFill/>
                  </a:ln>
                  <a:solidFill>
                    <a:srgbClr val="046294"/>
                  </a:solidFill>
                  <a:effectLst/>
                  <a:uLnTx/>
                  <a:uFillTx/>
                  <a:latin typeface="Trebuchet MS" panose="020B0703020202090204" pitchFamily="34" charset="0"/>
                  <a:ea typeface="Meiryo" panose="020B0604030504040204" pitchFamily="34" charset="-128"/>
                  <a:cs typeface="+mn-cs"/>
                </a:rPr>
              </a:br>
              <a:r>
                <a:rPr kumimoji="1" lang="ja-JP" altLang="en-US" sz="800" b="0" i="0" u="none" strike="noStrike" kern="1200" cap="none" spc="0" normalizeH="0" baseline="0" noProof="0">
                  <a:ln>
                    <a:noFill/>
                  </a:ln>
                  <a:solidFill>
                    <a:srgbClr val="046294"/>
                  </a:solidFill>
                  <a:effectLst/>
                  <a:uLnTx/>
                  <a:uFillTx/>
                  <a:latin typeface="Trebuchet MS" panose="020B0703020202090204" pitchFamily="34" charset="0"/>
                  <a:ea typeface="Meiryo" panose="020B0604030504040204" pitchFamily="34" charset="-128"/>
                  <a:cs typeface="+mn-cs"/>
                </a:rPr>
                <a:t>使用</a:t>
              </a:r>
              <a:r>
                <a:rPr kumimoji="1" lang="ja-JP" altLang="en-US" sz="800" b="0" i="0" u="none" strike="noStrike" kern="1200" cap="none" spc="0" normalizeH="0" baseline="0" noProof="0" dirty="0">
                  <a:ln>
                    <a:noFill/>
                  </a:ln>
                  <a:solidFill>
                    <a:srgbClr val="046294"/>
                  </a:solidFill>
                  <a:effectLst/>
                  <a:uLnTx/>
                  <a:uFillTx/>
                  <a:latin typeface="Trebuchet MS" panose="020B0703020202090204" pitchFamily="34" charset="0"/>
                  <a:ea typeface="Meiryo" panose="020B0604030504040204" pitchFamily="34" charset="-128"/>
                  <a:cs typeface="+mn-cs"/>
                </a:rPr>
                <a:t>する色</a:t>
              </a:r>
            </a:p>
          </p:txBody>
        </p:sp>
        <p:sp>
          <p:nvSpPr>
            <p:cNvPr id="220" name="Rectangle 15">
              <a:extLst>
                <a:ext uri="{FF2B5EF4-FFF2-40B4-BE49-F238E27FC236}">
                  <a16:creationId xmlns:a16="http://schemas.microsoft.com/office/drawing/2014/main" id="{8DFF1AA5-7275-4137-9504-F229329DFC1C}"/>
                </a:ext>
              </a:extLst>
            </p:cNvPr>
            <p:cNvSpPr/>
            <p:nvPr/>
          </p:nvSpPr>
          <p:spPr>
            <a:xfrm>
              <a:off x="9761910" y="4032441"/>
              <a:ext cx="123393" cy="126019"/>
            </a:xfrm>
            <a:prstGeom prst="rect">
              <a:avLst/>
            </a:prstGeom>
            <a:noFill/>
            <a:ln w="19050" cap="rnd" cmpd="sng" algn="ctr">
              <a:solidFill>
                <a:schemeClr val="accent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cxnSp>
          <p:nvCxnSpPr>
            <p:cNvPr id="221" name="直線コネクタ 87">
              <a:extLst>
                <a:ext uri="{FF2B5EF4-FFF2-40B4-BE49-F238E27FC236}">
                  <a16:creationId xmlns:a16="http://schemas.microsoft.com/office/drawing/2014/main" id="{6AB10E97-2F7A-4B67-A29F-51D1045345C0}"/>
                </a:ext>
              </a:extLst>
            </p:cNvPr>
            <p:cNvCxnSpPr>
              <a:cxnSpLocks/>
              <a:stCxn id="218" idx="3"/>
              <a:endCxn id="220" idx="2"/>
            </p:cNvCxnSpPr>
            <p:nvPr/>
          </p:nvCxnSpPr>
          <p:spPr>
            <a:xfrm flipH="1" flipV="1">
              <a:off x="9823607" y="4158460"/>
              <a:ext cx="60427" cy="810449"/>
            </a:xfrm>
            <a:prstGeom prst="bentConnector4">
              <a:avLst>
                <a:gd name="adj1" fmla="val -35466"/>
                <a:gd name="adj2" fmla="val 58449"/>
              </a:avLst>
            </a:prstGeom>
            <a:ln w="952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sp>
          <p:nvSpPr>
            <p:cNvPr id="225" name="Rectangle 15">
              <a:extLst>
                <a:ext uri="{FF2B5EF4-FFF2-40B4-BE49-F238E27FC236}">
                  <a16:creationId xmlns:a16="http://schemas.microsoft.com/office/drawing/2014/main" id="{FCAFC5BE-51F5-4CE3-BE9D-1BFC1306E5C9}"/>
                </a:ext>
              </a:extLst>
            </p:cNvPr>
            <p:cNvSpPr/>
            <p:nvPr/>
          </p:nvSpPr>
          <p:spPr>
            <a:xfrm>
              <a:off x="9935741" y="3772885"/>
              <a:ext cx="123393" cy="126019"/>
            </a:xfrm>
            <a:prstGeom prst="rect">
              <a:avLst/>
            </a:prstGeom>
            <a:noFill/>
            <a:ln w="19050" cap="rnd" cmpd="sng" algn="ctr">
              <a:solidFill>
                <a:schemeClr val="accent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cxnSp>
          <p:nvCxnSpPr>
            <p:cNvPr id="226" name="直線コネクタ 87">
              <a:extLst>
                <a:ext uri="{FF2B5EF4-FFF2-40B4-BE49-F238E27FC236}">
                  <a16:creationId xmlns:a16="http://schemas.microsoft.com/office/drawing/2014/main" id="{555F92D7-D5A1-4A3D-B805-66ADAEF6F84E}"/>
                </a:ext>
              </a:extLst>
            </p:cNvPr>
            <p:cNvCxnSpPr>
              <a:cxnSpLocks/>
              <a:stCxn id="558" idx="0"/>
              <a:endCxn id="225" idx="2"/>
            </p:cNvCxnSpPr>
            <p:nvPr/>
          </p:nvCxnSpPr>
          <p:spPr>
            <a:xfrm rot="16200000" flipV="1">
              <a:off x="9714398" y="4181944"/>
              <a:ext cx="640052" cy="73972"/>
            </a:xfrm>
            <a:prstGeom prst="bentConnector3">
              <a:avLst>
                <a:gd name="adj1" fmla="val 7339"/>
              </a:avLst>
            </a:prstGeom>
            <a:ln w="952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sp>
          <p:nvSpPr>
            <p:cNvPr id="253" name="Rectangle 15">
              <a:extLst>
                <a:ext uri="{FF2B5EF4-FFF2-40B4-BE49-F238E27FC236}">
                  <a16:creationId xmlns:a16="http://schemas.microsoft.com/office/drawing/2014/main" id="{0339FD08-8422-4381-9D45-857A055EAD60}"/>
                </a:ext>
              </a:extLst>
            </p:cNvPr>
            <p:cNvSpPr/>
            <p:nvPr/>
          </p:nvSpPr>
          <p:spPr>
            <a:xfrm>
              <a:off x="10283703" y="3910272"/>
              <a:ext cx="123393" cy="126019"/>
            </a:xfrm>
            <a:prstGeom prst="rect">
              <a:avLst/>
            </a:prstGeom>
            <a:noFill/>
            <a:ln w="19050" cap="rnd" cmpd="sng" algn="ctr">
              <a:solidFill>
                <a:schemeClr val="accent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cxnSp>
          <p:nvCxnSpPr>
            <p:cNvPr id="256" name="直線コネクタ 87">
              <a:extLst>
                <a:ext uri="{FF2B5EF4-FFF2-40B4-BE49-F238E27FC236}">
                  <a16:creationId xmlns:a16="http://schemas.microsoft.com/office/drawing/2014/main" id="{FE08B976-919A-46B8-A14A-696BAF36670D}"/>
                </a:ext>
              </a:extLst>
            </p:cNvPr>
            <p:cNvCxnSpPr>
              <a:cxnSpLocks/>
              <a:stCxn id="251" idx="3"/>
              <a:endCxn id="580" idx="2"/>
            </p:cNvCxnSpPr>
            <p:nvPr/>
          </p:nvCxnSpPr>
          <p:spPr>
            <a:xfrm flipH="1" flipV="1">
              <a:off x="10345400" y="4160116"/>
              <a:ext cx="187289" cy="808793"/>
            </a:xfrm>
            <a:prstGeom prst="bentConnector4">
              <a:avLst>
                <a:gd name="adj1" fmla="val -11442"/>
                <a:gd name="adj2" fmla="val 63863"/>
              </a:avLst>
            </a:prstGeom>
            <a:ln w="952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sp>
          <p:nvSpPr>
            <p:cNvPr id="281" name="Rectangle 15">
              <a:extLst>
                <a:ext uri="{FF2B5EF4-FFF2-40B4-BE49-F238E27FC236}">
                  <a16:creationId xmlns:a16="http://schemas.microsoft.com/office/drawing/2014/main" id="{22D2C31B-29DA-478E-9F79-2197F02D0F51}"/>
                </a:ext>
              </a:extLst>
            </p:cNvPr>
            <p:cNvSpPr/>
            <p:nvPr/>
          </p:nvSpPr>
          <p:spPr>
            <a:xfrm>
              <a:off x="10464862" y="3899091"/>
              <a:ext cx="123393" cy="126019"/>
            </a:xfrm>
            <a:prstGeom prst="rect">
              <a:avLst/>
            </a:prstGeom>
            <a:noFill/>
            <a:ln w="19050" cap="rnd" cmpd="sng" algn="ctr">
              <a:solidFill>
                <a:schemeClr val="accent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grpSp>
          <p:nvGrpSpPr>
            <p:cNvPr id="139" name="Group 138">
              <a:extLst>
                <a:ext uri="{FF2B5EF4-FFF2-40B4-BE49-F238E27FC236}">
                  <a16:creationId xmlns:a16="http://schemas.microsoft.com/office/drawing/2014/main" id="{6F100C90-B484-4A9D-8758-792208B4A586}"/>
                </a:ext>
              </a:extLst>
            </p:cNvPr>
            <p:cNvGrpSpPr/>
            <p:nvPr/>
          </p:nvGrpSpPr>
          <p:grpSpPr>
            <a:xfrm>
              <a:off x="10583114" y="4538956"/>
              <a:ext cx="273903" cy="566904"/>
              <a:chOff x="10484925" y="4038335"/>
              <a:chExt cx="273903" cy="566904"/>
            </a:xfrm>
          </p:grpSpPr>
          <p:sp>
            <p:nvSpPr>
              <p:cNvPr id="552" name="正方形/長方形 77">
                <a:extLst>
                  <a:ext uri="{FF2B5EF4-FFF2-40B4-BE49-F238E27FC236}">
                    <a16:creationId xmlns:a16="http://schemas.microsoft.com/office/drawing/2014/main" id="{8F9A95AF-1307-47EB-A25F-7E06991819C5}"/>
                  </a:ext>
                </a:extLst>
              </p:cNvPr>
              <p:cNvSpPr/>
              <p:nvPr/>
            </p:nvSpPr>
            <p:spPr>
              <a:xfrm>
                <a:off x="10484926" y="4038335"/>
                <a:ext cx="273902" cy="273902"/>
              </a:xfrm>
              <a:prstGeom prst="rect">
                <a:avLst/>
              </a:prstGeom>
              <a:solidFill>
                <a:schemeClr val="accent4">
                  <a:lumMod val="40000"/>
                  <a:lumOff val="60000"/>
                </a:scheme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sp>
            <p:nvSpPr>
              <p:cNvPr id="282" name="正方形/長方形 77">
                <a:extLst>
                  <a:ext uri="{FF2B5EF4-FFF2-40B4-BE49-F238E27FC236}">
                    <a16:creationId xmlns:a16="http://schemas.microsoft.com/office/drawing/2014/main" id="{71C2FD0F-D710-48C8-BD7D-06CBAF4A6F8E}"/>
                  </a:ext>
                </a:extLst>
              </p:cNvPr>
              <p:cNvSpPr/>
              <p:nvPr/>
            </p:nvSpPr>
            <p:spPr>
              <a:xfrm>
                <a:off x="10484925" y="4331337"/>
                <a:ext cx="273902" cy="273902"/>
              </a:xfrm>
              <a:prstGeom prst="rect">
                <a:avLst/>
              </a:prstGeom>
              <a:solidFill>
                <a:srgbClr val="FCCBB4"/>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grpSp>
        <p:cxnSp>
          <p:nvCxnSpPr>
            <p:cNvPr id="283" name="直線コネクタ 87">
              <a:extLst>
                <a:ext uri="{FF2B5EF4-FFF2-40B4-BE49-F238E27FC236}">
                  <a16:creationId xmlns:a16="http://schemas.microsoft.com/office/drawing/2014/main" id="{D86FF8AE-05EF-41BE-B978-3004C2D98C31}"/>
                </a:ext>
              </a:extLst>
            </p:cNvPr>
            <p:cNvCxnSpPr>
              <a:cxnSpLocks/>
              <a:stCxn id="552" idx="0"/>
              <a:endCxn id="281" idx="2"/>
            </p:cNvCxnSpPr>
            <p:nvPr/>
          </p:nvCxnSpPr>
          <p:spPr>
            <a:xfrm rot="16200000" flipV="1">
              <a:off x="10366390" y="4185279"/>
              <a:ext cx="513846" cy="193507"/>
            </a:xfrm>
            <a:prstGeom prst="bentConnector3">
              <a:avLst>
                <a:gd name="adj1" fmla="val 50000"/>
              </a:avLst>
            </a:prstGeom>
            <a:ln w="952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50B828FE-2C67-44BD-8618-9FC8F89E801B}"/>
                </a:ext>
              </a:extLst>
            </p:cNvPr>
            <p:cNvGrpSpPr/>
            <p:nvPr/>
          </p:nvGrpSpPr>
          <p:grpSpPr>
            <a:xfrm>
              <a:off x="10907444" y="4538956"/>
              <a:ext cx="273902" cy="566904"/>
              <a:chOff x="10778278" y="4038335"/>
              <a:chExt cx="273902" cy="566904"/>
            </a:xfrm>
          </p:grpSpPr>
          <p:sp>
            <p:nvSpPr>
              <p:cNvPr id="284" name="正方形/長方形 131">
                <a:extLst>
                  <a:ext uri="{FF2B5EF4-FFF2-40B4-BE49-F238E27FC236}">
                    <a16:creationId xmlns:a16="http://schemas.microsoft.com/office/drawing/2014/main" id="{3C54832A-B316-417A-A2E3-4C055F72FB52}"/>
                  </a:ext>
                </a:extLst>
              </p:cNvPr>
              <p:cNvSpPr/>
              <p:nvPr/>
            </p:nvSpPr>
            <p:spPr>
              <a:xfrm>
                <a:off x="10778278" y="4038335"/>
                <a:ext cx="273902" cy="273902"/>
              </a:xfrm>
              <a:prstGeom prst="rect">
                <a:avLst/>
              </a:prstGeom>
              <a:solidFill>
                <a:schemeClr val="accent6">
                  <a:lumMod val="60000"/>
                  <a:lumOff val="40000"/>
                </a:scheme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sp>
            <p:nvSpPr>
              <p:cNvPr id="564" name="正方形/長方形 131">
                <a:extLst>
                  <a:ext uri="{FF2B5EF4-FFF2-40B4-BE49-F238E27FC236}">
                    <a16:creationId xmlns:a16="http://schemas.microsoft.com/office/drawing/2014/main" id="{B60EB61A-E5E8-4BFB-B8FF-48CB329E68ED}"/>
                  </a:ext>
                </a:extLst>
              </p:cNvPr>
              <p:cNvSpPr/>
              <p:nvPr/>
            </p:nvSpPr>
            <p:spPr>
              <a:xfrm>
                <a:off x="10778278" y="4331337"/>
                <a:ext cx="273902" cy="273902"/>
              </a:xfrm>
              <a:prstGeom prst="rect">
                <a:avLst/>
              </a:prstGeom>
              <a:solidFill>
                <a:schemeClr val="accent6">
                  <a:lumMod val="40000"/>
                  <a:lumOff val="60000"/>
                </a:scheme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grpSp>
        <p:sp>
          <p:nvSpPr>
            <p:cNvPr id="307" name="Rectangle 15">
              <a:extLst>
                <a:ext uri="{FF2B5EF4-FFF2-40B4-BE49-F238E27FC236}">
                  <a16:creationId xmlns:a16="http://schemas.microsoft.com/office/drawing/2014/main" id="{86A8B5B5-3AAF-41F0-B95A-042B53C3792D}"/>
                </a:ext>
              </a:extLst>
            </p:cNvPr>
            <p:cNvSpPr/>
            <p:nvPr/>
          </p:nvSpPr>
          <p:spPr>
            <a:xfrm>
              <a:off x="10803000" y="4034823"/>
              <a:ext cx="123393" cy="126019"/>
            </a:xfrm>
            <a:prstGeom prst="rect">
              <a:avLst/>
            </a:prstGeom>
            <a:noFill/>
            <a:ln w="19050" cap="rnd" cmpd="sng" algn="ctr">
              <a:solidFill>
                <a:schemeClr val="accent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cxnSp>
          <p:nvCxnSpPr>
            <p:cNvPr id="308" name="直線コネクタ 87">
              <a:extLst>
                <a:ext uri="{FF2B5EF4-FFF2-40B4-BE49-F238E27FC236}">
                  <a16:creationId xmlns:a16="http://schemas.microsoft.com/office/drawing/2014/main" id="{6FDB8FB2-8963-470A-9E14-BF85F579113E}"/>
                </a:ext>
              </a:extLst>
            </p:cNvPr>
            <p:cNvCxnSpPr>
              <a:cxnSpLocks/>
              <a:stCxn id="564" idx="3"/>
              <a:endCxn id="570" idx="3"/>
            </p:cNvCxnSpPr>
            <p:nvPr/>
          </p:nvCxnSpPr>
          <p:spPr>
            <a:xfrm flipH="1" flipV="1">
              <a:off x="10926393" y="3962101"/>
              <a:ext cx="254953" cy="1006808"/>
            </a:xfrm>
            <a:prstGeom prst="bentConnector3">
              <a:avLst>
                <a:gd name="adj1" fmla="val -24907"/>
              </a:avLst>
            </a:prstGeom>
            <a:ln w="952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sp>
          <p:nvSpPr>
            <p:cNvPr id="309" name="正方形/長方形 77">
              <a:extLst>
                <a:ext uri="{FF2B5EF4-FFF2-40B4-BE49-F238E27FC236}">
                  <a16:creationId xmlns:a16="http://schemas.microsoft.com/office/drawing/2014/main" id="{6A287CB4-43C3-4E7D-B132-2C776D9ACE6B}"/>
                </a:ext>
              </a:extLst>
            </p:cNvPr>
            <p:cNvSpPr/>
            <p:nvPr/>
          </p:nvSpPr>
          <p:spPr>
            <a:xfrm>
              <a:off x="10591337" y="2862689"/>
              <a:ext cx="273902" cy="273902"/>
            </a:xfrm>
            <a:prstGeom prst="rect">
              <a:avLst/>
            </a:prstGeom>
            <a:solidFill>
              <a:schemeClr val="accent5"/>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cxnSp>
          <p:nvCxnSpPr>
            <p:cNvPr id="310" name="直線コネクタ 124">
              <a:extLst>
                <a:ext uri="{FF2B5EF4-FFF2-40B4-BE49-F238E27FC236}">
                  <a16:creationId xmlns:a16="http://schemas.microsoft.com/office/drawing/2014/main" id="{CB44B0F0-B8B8-4663-94A7-F28164BDCB76}"/>
                </a:ext>
              </a:extLst>
            </p:cNvPr>
            <p:cNvCxnSpPr>
              <a:cxnSpLocks/>
              <a:stCxn id="550" idx="0"/>
              <a:endCxn id="309" idx="2"/>
            </p:cNvCxnSpPr>
            <p:nvPr/>
          </p:nvCxnSpPr>
          <p:spPr>
            <a:xfrm rot="5400000" flipH="1" flipV="1">
              <a:off x="10527708" y="3300843"/>
              <a:ext cx="364831" cy="36329"/>
            </a:xfrm>
            <a:prstGeom prst="bentConnector3">
              <a:avLst>
                <a:gd name="adj1" fmla="val 50000"/>
              </a:avLst>
            </a:prstGeom>
            <a:ln w="9525" cap="rnd">
              <a:solidFill>
                <a:schemeClr val="accent5"/>
              </a:solidFill>
              <a:prstDash val="solid"/>
              <a:round/>
            </a:ln>
          </p:spPr>
          <p:style>
            <a:lnRef idx="1">
              <a:schemeClr val="accent1"/>
            </a:lnRef>
            <a:fillRef idx="0">
              <a:schemeClr val="accent1"/>
            </a:fillRef>
            <a:effectRef idx="0">
              <a:schemeClr val="accent1"/>
            </a:effectRef>
            <a:fontRef idx="minor">
              <a:schemeClr val="tx1"/>
            </a:fontRef>
          </p:style>
        </p:cxnSp>
        <p:sp>
          <p:nvSpPr>
            <p:cNvPr id="518" name="Left Brace 517">
              <a:extLst>
                <a:ext uri="{FF2B5EF4-FFF2-40B4-BE49-F238E27FC236}">
                  <a16:creationId xmlns:a16="http://schemas.microsoft.com/office/drawing/2014/main" id="{BCD4C29C-1973-4E13-B7D3-BF2779C579CA}"/>
                </a:ext>
              </a:extLst>
            </p:cNvPr>
            <p:cNvSpPr/>
            <p:nvPr/>
          </p:nvSpPr>
          <p:spPr>
            <a:xfrm rot="16200000" flipH="1">
              <a:off x="10247022" y="2096004"/>
              <a:ext cx="87538" cy="1416953"/>
            </a:xfrm>
            <a:prstGeom prst="leftBrac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575757"/>
                </a:solidFill>
                <a:effectLst/>
                <a:uLnTx/>
                <a:uFillTx/>
                <a:latin typeface="Trebuchet MS"/>
                <a:ea typeface="メイリオ"/>
                <a:cs typeface="+mn-cs"/>
              </a:endParaRPr>
            </a:p>
          </p:txBody>
        </p:sp>
        <p:grpSp>
          <p:nvGrpSpPr>
            <p:cNvPr id="143" name="Group 142">
              <a:extLst>
                <a:ext uri="{FF2B5EF4-FFF2-40B4-BE49-F238E27FC236}">
                  <a16:creationId xmlns:a16="http://schemas.microsoft.com/office/drawing/2014/main" id="{A0353D2F-E395-4BD0-A0BC-0A20086CE5F6}"/>
                </a:ext>
              </a:extLst>
            </p:cNvPr>
            <p:cNvGrpSpPr/>
            <p:nvPr/>
          </p:nvGrpSpPr>
          <p:grpSpPr>
            <a:xfrm flipV="1">
              <a:off x="9285803" y="4538956"/>
              <a:ext cx="273903" cy="566904"/>
              <a:chOff x="9311510" y="4038335"/>
              <a:chExt cx="273903" cy="566904"/>
            </a:xfrm>
          </p:grpSpPr>
          <p:sp>
            <p:nvSpPr>
              <p:cNvPr id="335" name="正方形/長方形 127">
                <a:extLst>
                  <a:ext uri="{FF2B5EF4-FFF2-40B4-BE49-F238E27FC236}">
                    <a16:creationId xmlns:a16="http://schemas.microsoft.com/office/drawing/2014/main" id="{D7AECDF6-518A-439E-88C9-2903CB0194B5}"/>
                  </a:ext>
                </a:extLst>
              </p:cNvPr>
              <p:cNvSpPr/>
              <p:nvPr/>
            </p:nvSpPr>
            <p:spPr>
              <a:xfrm>
                <a:off x="9311510" y="4038335"/>
                <a:ext cx="273902" cy="273902"/>
              </a:xfrm>
              <a:prstGeom prst="rect">
                <a:avLst/>
              </a:prstGeom>
              <a:solidFill>
                <a:schemeClr val="accent2"/>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sp>
            <p:nvSpPr>
              <p:cNvPr id="336" name="正方形/長方形 127">
                <a:extLst>
                  <a:ext uri="{FF2B5EF4-FFF2-40B4-BE49-F238E27FC236}">
                    <a16:creationId xmlns:a16="http://schemas.microsoft.com/office/drawing/2014/main" id="{CD303387-940F-4CFE-8049-19D66DD70E62}"/>
                  </a:ext>
                </a:extLst>
              </p:cNvPr>
              <p:cNvSpPr/>
              <p:nvPr/>
            </p:nvSpPr>
            <p:spPr>
              <a:xfrm>
                <a:off x="9311511" y="4331337"/>
                <a:ext cx="273902" cy="273902"/>
              </a:xfrm>
              <a:prstGeom prst="rect">
                <a:avLst/>
              </a:prstGeom>
              <a:solidFill>
                <a:schemeClr val="tx2"/>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grpSp>
        <p:sp>
          <p:nvSpPr>
            <p:cNvPr id="339" name="Rectangle 15">
              <a:extLst>
                <a:ext uri="{FF2B5EF4-FFF2-40B4-BE49-F238E27FC236}">
                  <a16:creationId xmlns:a16="http://schemas.microsoft.com/office/drawing/2014/main" id="{10D37D31-B3E4-4DA6-B61D-8D5A283B261D}"/>
                </a:ext>
              </a:extLst>
            </p:cNvPr>
            <p:cNvSpPr/>
            <p:nvPr/>
          </p:nvSpPr>
          <p:spPr>
            <a:xfrm>
              <a:off x="9759529" y="3501422"/>
              <a:ext cx="123393" cy="126019"/>
            </a:xfrm>
            <a:prstGeom prst="rect">
              <a:avLst/>
            </a:prstGeom>
            <a:noFill/>
            <a:ln w="19050" cap="rnd" cmpd="sng" algn="ctr">
              <a:solidFill>
                <a:schemeClr val="accent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sp>
          <p:nvSpPr>
            <p:cNvPr id="340" name="Rectangle 15">
              <a:extLst>
                <a:ext uri="{FF2B5EF4-FFF2-40B4-BE49-F238E27FC236}">
                  <a16:creationId xmlns:a16="http://schemas.microsoft.com/office/drawing/2014/main" id="{D8655A49-A2FE-4F24-92B7-754588E9B136}"/>
                </a:ext>
              </a:extLst>
            </p:cNvPr>
            <p:cNvSpPr/>
            <p:nvPr/>
          </p:nvSpPr>
          <p:spPr>
            <a:xfrm>
              <a:off x="10109572" y="3501422"/>
              <a:ext cx="123393" cy="126019"/>
            </a:xfrm>
            <a:prstGeom prst="rect">
              <a:avLst/>
            </a:prstGeom>
            <a:noFill/>
            <a:ln w="19050" cap="rnd" cmpd="sng" algn="ctr">
              <a:solidFill>
                <a:schemeClr val="accent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cxnSp>
          <p:nvCxnSpPr>
            <p:cNvPr id="364" name="直線コネクタ 87">
              <a:extLst>
                <a:ext uri="{FF2B5EF4-FFF2-40B4-BE49-F238E27FC236}">
                  <a16:creationId xmlns:a16="http://schemas.microsoft.com/office/drawing/2014/main" id="{55CF4CBB-A877-4778-821C-7D507C5CBBBA}"/>
                </a:ext>
              </a:extLst>
            </p:cNvPr>
            <p:cNvCxnSpPr>
              <a:cxnSpLocks/>
              <a:stCxn id="430" idx="3"/>
              <a:endCxn id="339" idx="2"/>
            </p:cNvCxnSpPr>
            <p:nvPr/>
          </p:nvCxnSpPr>
          <p:spPr>
            <a:xfrm flipV="1">
              <a:off x="9574202" y="3627441"/>
              <a:ext cx="247024" cy="36225"/>
            </a:xfrm>
            <a:prstGeom prst="bentConnector2">
              <a:avLst/>
            </a:prstGeom>
            <a:ln w="952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cxnSp>
          <p:nvCxnSpPr>
            <p:cNvPr id="367" name="直線コネクタ 87">
              <a:extLst>
                <a:ext uri="{FF2B5EF4-FFF2-40B4-BE49-F238E27FC236}">
                  <a16:creationId xmlns:a16="http://schemas.microsoft.com/office/drawing/2014/main" id="{966FDBCD-1A6B-4D03-8173-0CE4C603A02E}"/>
                </a:ext>
              </a:extLst>
            </p:cNvPr>
            <p:cNvCxnSpPr>
              <a:cxnSpLocks/>
              <a:stCxn id="584" idx="3"/>
              <a:endCxn id="340" idx="2"/>
            </p:cNvCxnSpPr>
            <p:nvPr/>
          </p:nvCxnSpPr>
          <p:spPr>
            <a:xfrm flipV="1">
              <a:off x="9583759" y="3627441"/>
              <a:ext cx="587510" cy="81563"/>
            </a:xfrm>
            <a:prstGeom prst="bentConnector2">
              <a:avLst/>
            </a:prstGeom>
            <a:ln w="952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F7FE3B65-6EF6-4982-8830-FBDD163FA566}"/>
                </a:ext>
              </a:extLst>
            </p:cNvPr>
            <p:cNvSpPr/>
            <p:nvPr/>
          </p:nvSpPr>
          <p:spPr>
            <a:xfrm>
              <a:off x="9583758" y="3686144"/>
              <a:ext cx="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panose="020B0604030504040204" pitchFamily="34" charset="-128"/>
                <a:cs typeface="+mn-cs"/>
              </a:endParaRPr>
            </a:p>
          </p:txBody>
        </p:sp>
        <p:cxnSp>
          <p:nvCxnSpPr>
            <p:cNvPr id="419" name="直線コネクタ 87">
              <a:extLst>
                <a:ext uri="{FF2B5EF4-FFF2-40B4-BE49-F238E27FC236}">
                  <a16:creationId xmlns:a16="http://schemas.microsoft.com/office/drawing/2014/main" id="{1D9BE515-D3BE-4DE8-97C5-02B2EA2008D9}"/>
                </a:ext>
              </a:extLst>
            </p:cNvPr>
            <p:cNvCxnSpPr>
              <a:cxnSpLocks/>
              <a:stCxn id="335" idx="3"/>
              <a:endCxn id="584" idx="1"/>
            </p:cNvCxnSpPr>
            <p:nvPr/>
          </p:nvCxnSpPr>
          <p:spPr>
            <a:xfrm flipV="1">
              <a:off x="9559705" y="3709004"/>
              <a:ext cx="24053" cy="1259905"/>
            </a:xfrm>
            <a:prstGeom prst="bentConnector3">
              <a:avLst>
                <a:gd name="adj1" fmla="val 50000"/>
              </a:avLst>
            </a:prstGeom>
            <a:ln w="952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sp>
          <p:nvSpPr>
            <p:cNvPr id="430" name="Rectangle 429">
              <a:extLst>
                <a:ext uri="{FF2B5EF4-FFF2-40B4-BE49-F238E27FC236}">
                  <a16:creationId xmlns:a16="http://schemas.microsoft.com/office/drawing/2014/main" id="{43F495E7-B413-4695-941F-4B2776C39A86}"/>
                </a:ext>
              </a:extLst>
            </p:cNvPr>
            <p:cNvSpPr/>
            <p:nvPr/>
          </p:nvSpPr>
          <p:spPr>
            <a:xfrm>
              <a:off x="9574201" y="3640806"/>
              <a:ext cx="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panose="020B0604030504040204" pitchFamily="34" charset="-128"/>
                <a:cs typeface="+mn-cs"/>
              </a:endParaRPr>
            </a:p>
          </p:txBody>
        </p:sp>
        <p:cxnSp>
          <p:nvCxnSpPr>
            <p:cNvPr id="432" name="直線コネクタ 87">
              <a:extLst>
                <a:ext uri="{FF2B5EF4-FFF2-40B4-BE49-F238E27FC236}">
                  <a16:creationId xmlns:a16="http://schemas.microsoft.com/office/drawing/2014/main" id="{91F9B4B7-1ED2-4BC3-A9A0-7E4423A5AC7F}"/>
                </a:ext>
              </a:extLst>
            </p:cNvPr>
            <p:cNvCxnSpPr>
              <a:cxnSpLocks/>
              <a:stCxn id="442" idx="0"/>
              <a:endCxn id="430" idx="1"/>
            </p:cNvCxnSpPr>
            <p:nvPr/>
          </p:nvCxnSpPr>
          <p:spPr>
            <a:xfrm rot="5400000" flipH="1" flipV="1">
              <a:off x="9163677" y="4054939"/>
              <a:ext cx="801796" cy="19251"/>
            </a:xfrm>
            <a:prstGeom prst="bentConnector2">
              <a:avLst/>
            </a:prstGeom>
            <a:ln w="952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sp>
          <p:nvSpPr>
            <p:cNvPr id="442" name="正方形/長方形 127">
              <a:extLst>
                <a:ext uri="{FF2B5EF4-FFF2-40B4-BE49-F238E27FC236}">
                  <a16:creationId xmlns:a16="http://schemas.microsoft.com/office/drawing/2014/main" id="{19C90092-B346-4832-9F6E-C3DFD1F27099}"/>
                </a:ext>
              </a:extLst>
            </p:cNvPr>
            <p:cNvSpPr/>
            <p:nvPr/>
          </p:nvSpPr>
          <p:spPr>
            <a:xfrm>
              <a:off x="9532090" y="4465462"/>
              <a:ext cx="45720" cy="0"/>
            </a:xfrm>
            <a:prstGeom prst="rect">
              <a:avLst/>
            </a:prstGeom>
            <a:solidFill>
              <a:schemeClr val="accent2"/>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Trebuchet MS" panose="020B0703020202090204" pitchFamily="34" charset="0"/>
                <a:ea typeface="Meiryo UI" panose="020B0604030504040204" pitchFamily="50" charset="-128"/>
                <a:cs typeface="+mn-cs"/>
                <a:sym typeface="Trebuchet MS" panose="020B0603020202020204" pitchFamily="34" charset="0"/>
              </a:endParaRPr>
            </a:p>
          </p:txBody>
        </p:sp>
        <p:cxnSp>
          <p:nvCxnSpPr>
            <p:cNvPr id="446" name="直線コネクタ 87">
              <a:extLst>
                <a:ext uri="{FF2B5EF4-FFF2-40B4-BE49-F238E27FC236}">
                  <a16:creationId xmlns:a16="http://schemas.microsoft.com/office/drawing/2014/main" id="{6370C9E3-F08C-41CF-A255-27613151EA79}"/>
                </a:ext>
              </a:extLst>
            </p:cNvPr>
            <p:cNvCxnSpPr>
              <a:cxnSpLocks/>
              <a:stCxn id="336" idx="2"/>
              <a:endCxn id="442" idx="2"/>
            </p:cNvCxnSpPr>
            <p:nvPr/>
          </p:nvCxnSpPr>
          <p:spPr>
            <a:xfrm rot="5400000" flipH="1" flipV="1">
              <a:off x="9452106" y="4436113"/>
              <a:ext cx="73493" cy="132195"/>
            </a:xfrm>
            <a:prstGeom prst="bentConnector3">
              <a:avLst>
                <a:gd name="adj1" fmla="val 50001"/>
              </a:avLst>
            </a:prstGeom>
            <a:ln w="952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sp>
          <p:nvSpPr>
            <p:cNvPr id="630" name="Left Brace 629">
              <a:extLst>
                <a:ext uri="{FF2B5EF4-FFF2-40B4-BE49-F238E27FC236}">
                  <a16:creationId xmlns:a16="http://schemas.microsoft.com/office/drawing/2014/main" id="{B2217020-1754-427D-9B8B-8DCA34E96315}"/>
                </a:ext>
              </a:extLst>
            </p:cNvPr>
            <p:cNvSpPr/>
            <p:nvPr/>
          </p:nvSpPr>
          <p:spPr>
            <a:xfrm rot="10800000" flipH="1">
              <a:off x="8918399" y="4510646"/>
              <a:ext cx="78669" cy="572545"/>
            </a:xfrm>
            <a:prstGeom prst="leftBrac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575757"/>
                </a:solidFill>
                <a:effectLst/>
                <a:uLnTx/>
                <a:uFillTx/>
                <a:latin typeface="Trebuchet MS"/>
                <a:ea typeface="メイリオ"/>
                <a:cs typeface="+mn-cs"/>
              </a:endParaRPr>
            </a:p>
          </p:txBody>
        </p:sp>
      </p:grpSp>
      <p:grpSp>
        <p:nvGrpSpPr>
          <p:cNvPr id="459" name="Group 458">
            <a:extLst>
              <a:ext uri="{FF2B5EF4-FFF2-40B4-BE49-F238E27FC236}">
                <a16:creationId xmlns:a16="http://schemas.microsoft.com/office/drawing/2014/main" id="{FE22BB7E-094B-4A51-917F-22021C719E46}"/>
              </a:ext>
            </a:extLst>
          </p:cNvPr>
          <p:cNvGrpSpPr/>
          <p:nvPr/>
        </p:nvGrpSpPr>
        <p:grpSpPr>
          <a:xfrm>
            <a:off x="6089161" y="1160463"/>
            <a:ext cx="2203099" cy="888363"/>
            <a:chOff x="6089161" y="1160463"/>
            <a:chExt cx="2203099" cy="888363"/>
          </a:xfrm>
        </p:grpSpPr>
        <p:grpSp>
          <p:nvGrpSpPr>
            <p:cNvPr id="314" name="グループ化 13">
              <a:extLst>
                <a:ext uri="{FF2B5EF4-FFF2-40B4-BE49-F238E27FC236}">
                  <a16:creationId xmlns:a16="http://schemas.microsoft.com/office/drawing/2014/main" id="{CA15C653-951A-488C-A03F-B4A2F888AB84}"/>
                </a:ext>
              </a:extLst>
            </p:cNvPr>
            <p:cNvGrpSpPr/>
            <p:nvPr/>
          </p:nvGrpSpPr>
          <p:grpSpPr>
            <a:xfrm>
              <a:off x="6184900" y="1160463"/>
              <a:ext cx="2107360" cy="828675"/>
              <a:chOff x="695325" y="1160463"/>
              <a:chExt cx="1986261" cy="828675"/>
            </a:xfrm>
          </p:grpSpPr>
          <p:sp>
            <p:nvSpPr>
              <p:cNvPr id="316" name="テキスト ボックス 15">
                <a:extLst>
                  <a:ext uri="{FF2B5EF4-FFF2-40B4-BE49-F238E27FC236}">
                    <a16:creationId xmlns:a16="http://schemas.microsoft.com/office/drawing/2014/main" id="{ACF35D51-983C-4303-A0EA-CDC66EF5EF56}"/>
                  </a:ext>
                </a:extLst>
              </p:cNvPr>
              <p:cNvSpPr txBox="1"/>
              <p:nvPr/>
            </p:nvSpPr>
            <p:spPr>
              <a:xfrm>
                <a:off x="695325" y="1160463"/>
                <a:ext cx="1986261" cy="828675"/>
              </a:xfrm>
              <a:prstGeom prst="rect">
                <a:avLst/>
              </a:prstGeom>
              <a:noFill/>
            </p:spPr>
            <p:txBody>
              <a:bodyPr wrap="none" lIns="756000" tIns="36000" rIns="36000" bIns="36000" rtlCol="0" anchor="b">
                <a:noAutofit/>
              </a:bodyPr>
              <a:lstStyle/>
              <a:p>
                <a:pPr marL="0" marR="0" lvl="0" indent="0" algn="l"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800" b="0" i="0" u="none" strike="noStrike" kern="1200" cap="none" spc="0" normalizeH="0" baseline="0" noProof="0">
                    <a:ln>
                      <a:noFill/>
                    </a:ln>
                    <a:solidFill>
                      <a:srgbClr val="046294"/>
                    </a:solidFill>
                    <a:effectLst/>
                    <a:uLnTx/>
                    <a:uFillTx/>
                    <a:latin typeface="Trebuchet MS" panose="020B0703020202090204" pitchFamily="34" charset="0"/>
                    <a:ea typeface="Meiryo" panose="020B0604030504040204" pitchFamily="34" charset="-128"/>
                    <a:cs typeface="+mn-cs"/>
                  </a:rPr>
                  <a:t>XXXX</a:t>
                </a:r>
                <a:endParaRPr kumimoji="1" lang="ja-JP" altLang="en-US" sz="1800" b="0" i="0" u="none" strike="noStrike" kern="1200" cap="none" spc="0" normalizeH="0" baseline="0" noProof="0" dirty="0">
                  <a:ln>
                    <a:noFill/>
                  </a:ln>
                  <a:solidFill>
                    <a:srgbClr val="046294"/>
                  </a:solidFill>
                  <a:effectLst/>
                  <a:uLnTx/>
                  <a:uFillTx/>
                  <a:latin typeface="Trebuchet MS" panose="020B0703020202090204" pitchFamily="34" charset="0"/>
                  <a:ea typeface="Meiryo" panose="020B0604030504040204" pitchFamily="34" charset="-128"/>
                  <a:cs typeface="+mn-cs"/>
                </a:endParaRPr>
              </a:p>
            </p:txBody>
          </p:sp>
          <p:cxnSp>
            <p:nvCxnSpPr>
              <p:cNvPr id="317" name="直線コネクタ 16">
                <a:extLst>
                  <a:ext uri="{FF2B5EF4-FFF2-40B4-BE49-F238E27FC236}">
                    <a16:creationId xmlns:a16="http://schemas.microsoft.com/office/drawing/2014/main" id="{8A5A945B-F505-400C-AFCE-A7299FA28438}"/>
                  </a:ext>
                </a:extLst>
              </p:cNvPr>
              <p:cNvCxnSpPr>
                <a:cxnSpLocks/>
              </p:cNvCxnSpPr>
              <p:nvPr/>
            </p:nvCxnSpPr>
            <p:spPr>
              <a:xfrm>
                <a:off x="695325" y="1989138"/>
                <a:ext cx="1922164"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458" name="Graphic 457" descr="Information outline">
              <a:extLst>
                <a:ext uri="{FF2B5EF4-FFF2-40B4-BE49-F238E27FC236}">
                  <a16:creationId xmlns:a16="http://schemas.microsoft.com/office/drawing/2014/main" id="{54D18241-81F6-4DAB-A31B-57B0EF57D66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89161" y="1220151"/>
              <a:ext cx="828675" cy="828675"/>
            </a:xfrm>
            <a:prstGeom prst="rect">
              <a:avLst/>
            </a:prstGeom>
          </p:spPr>
        </p:pic>
      </p:grpSp>
      <p:pic>
        <p:nvPicPr>
          <p:cNvPr id="183" name="Graphic 182" descr="Information with solid fill">
            <a:extLst>
              <a:ext uri="{FF2B5EF4-FFF2-40B4-BE49-F238E27FC236}">
                <a16:creationId xmlns:a16="http://schemas.microsoft.com/office/drawing/2014/main" id="{259760F5-C171-4881-B5E8-BB28E488F90A}"/>
              </a:ext>
            </a:extLst>
          </p:cNvPr>
          <p:cNvPicPr>
            <a:picLocks noChangeAspect="1"/>
          </p:cNvPicPr>
          <p:nvPr/>
        </p:nvPicPr>
        <p:blipFill>
          <a:blip r:embed="rId3">
            <a:extLst>
              <a:ext uri="{96DAC541-7B7A-43D3-8B79-37D633B846F1}">
                <asvg:svgBlip xmlns:asvg="http://schemas.microsoft.com/office/drawing/2016/SVG/main" r:embed="rId13"/>
              </a:ext>
            </a:extLst>
          </a:blip>
          <a:srcRect/>
          <a:stretch/>
        </p:blipFill>
        <p:spPr>
          <a:xfrm>
            <a:off x="3245252" y="5120747"/>
            <a:ext cx="976132" cy="976130"/>
          </a:xfrm>
          <a:prstGeom prst="rect">
            <a:avLst/>
          </a:prstGeom>
        </p:spPr>
      </p:pic>
    </p:spTree>
    <p:extLst>
      <p:ext uri="{BB962C8B-B14F-4D97-AF65-F5344CB8AC3E}">
        <p14:creationId xmlns:p14="http://schemas.microsoft.com/office/powerpoint/2010/main" val="1925126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44258-9640-B0C8-D6F7-ED3AF3D549C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1229A1E-ABD1-B92E-E4F3-7C45C619D383}"/>
              </a:ext>
            </a:extLst>
          </p:cNvPr>
          <p:cNvSpPr>
            <a:spLocks noGrp="1"/>
          </p:cNvSpPr>
          <p:nvPr>
            <p:ph type="title"/>
          </p:nvPr>
        </p:nvSpPr>
        <p:spPr/>
        <p:txBody>
          <a:bodyPr/>
          <a:lstStyle/>
          <a:p>
            <a:pPr algn="l"/>
            <a:r>
              <a:rPr lang="en-GB" altLang="ja-JP" dirty="0"/>
              <a:t>Answer to the RQs</a:t>
            </a:r>
            <a:endParaRPr lang="ja-JP" altLang="en-US" sz="2400" dirty="0"/>
          </a:p>
        </p:txBody>
      </p:sp>
      <p:sp>
        <p:nvSpPr>
          <p:cNvPr id="49" name="Slide Number Placeholder 48">
            <a:extLst>
              <a:ext uri="{FF2B5EF4-FFF2-40B4-BE49-F238E27FC236}">
                <a16:creationId xmlns:a16="http://schemas.microsoft.com/office/drawing/2014/main" id="{9DDF9344-BC98-009F-B3F2-D1230E93D219}"/>
              </a:ext>
            </a:extLst>
          </p:cNvPr>
          <p:cNvSpPr>
            <a:spLocks noGrp="1"/>
          </p:cNvSpPr>
          <p:nvPr>
            <p:ph type="sldNum" sz="quarter" idx="11"/>
          </p:nvPr>
        </p:nvSpPr>
        <p:spPr/>
        <p:txBody>
          <a:bodyPr/>
          <a:lstStyle/>
          <a:p>
            <a:fld id="{CE884680-B901-7B4E-B61D-104198092958}" type="slidenum">
              <a:rPr lang="ja-JP" altLang="en-US" smtClean="0"/>
              <a:pPr/>
              <a:t>28</a:t>
            </a:fld>
            <a:endParaRPr lang="ja-JP" altLang="en-US"/>
          </a:p>
        </p:txBody>
      </p:sp>
    </p:spTree>
    <p:extLst>
      <p:ext uri="{BB962C8B-B14F-4D97-AF65-F5344CB8AC3E}">
        <p14:creationId xmlns:p14="http://schemas.microsoft.com/office/powerpoint/2010/main" val="2766162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A0198-AE79-0BF3-AE63-B5FD15B8C0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C41DC84-7194-C468-3587-622D1F1FEE96}"/>
              </a:ext>
            </a:extLst>
          </p:cNvPr>
          <p:cNvSpPr>
            <a:spLocks noGrp="1"/>
          </p:cNvSpPr>
          <p:nvPr>
            <p:ph type="title"/>
          </p:nvPr>
        </p:nvSpPr>
        <p:spPr/>
        <p:txBody>
          <a:bodyPr/>
          <a:lstStyle/>
          <a:p>
            <a:pPr algn="l"/>
            <a:r>
              <a:rPr lang="en-GB" altLang="ja-JP" dirty="0"/>
              <a:t>Future work</a:t>
            </a:r>
            <a:endParaRPr lang="ja-JP" altLang="en-US" sz="2400" dirty="0"/>
          </a:p>
        </p:txBody>
      </p:sp>
      <p:sp>
        <p:nvSpPr>
          <p:cNvPr id="49" name="Slide Number Placeholder 48">
            <a:extLst>
              <a:ext uri="{FF2B5EF4-FFF2-40B4-BE49-F238E27FC236}">
                <a16:creationId xmlns:a16="http://schemas.microsoft.com/office/drawing/2014/main" id="{6CF9BC15-198F-0CB4-3CBC-29C26C76A618}"/>
              </a:ext>
            </a:extLst>
          </p:cNvPr>
          <p:cNvSpPr>
            <a:spLocks noGrp="1"/>
          </p:cNvSpPr>
          <p:nvPr>
            <p:ph type="sldNum" sz="quarter" idx="11"/>
          </p:nvPr>
        </p:nvSpPr>
        <p:spPr/>
        <p:txBody>
          <a:bodyPr/>
          <a:lstStyle/>
          <a:p>
            <a:fld id="{CE884680-B901-7B4E-B61D-104198092958}" type="slidenum">
              <a:rPr lang="ja-JP" altLang="en-US" smtClean="0"/>
              <a:pPr/>
              <a:t>29</a:t>
            </a:fld>
            <a:endParaRPr lang="ja-JP" altLang="en-US"/>
          </a:p>
        </p:txBody>
      </p:sp>
    </p:spTree>
    <p:extLst>
      <p:ext uri="{BB962C8B-B14F-4D97-AF65-F5344CB8AC3E}">
        <p14:creationId xmlns:p14="http://schemas.microsoft.com/office/powerpoint/2010/main" val="1606439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781F9-3B9F-C033-9A8C-BD2785A8D9EF}"/>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93A2467D-1AC5-A82B-8986-7A34374C6AC9}"/>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8" name="タイトル 6">
            <a:extLst>
              <a:ext uri="{FF2B5EF4-FFF2-40B4-BE49-F238E27FC236}">
                <a16:creationId xmlns:a16="http://schemas.microsoft.com/office/drawing/2014/main" id="{CDB6E896-EF87-44DA-B5F6-916FAE55F781}"/>
              </a:ext>
            </a:extLst>
          </p:cNvPr>
          <p:cNvSpPr txBox="1">
            <a:spLocks/>
          </p:cNvSpPr>
          <p:nvPr/>
        </p:nvSpPr>
        <p:spPr>
          <a:xfrm>
            <a:off x="1698772" y="3012200"/>
            <a:ext cx="1989216" cy="719616"/>
          </a:xfrm>
          <a:prstGeom prst="rect">
            <a:avLst/>
          </a:prstGeom>
        </p:spPr>
        <p:txBody>
          <a:bodyPr vert="horz" wrap="square" lIns="0" tIns="36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4800" dirty="0">
                <a:solidFill>
                  <a:srgbClr val="6ECEFF"/>
                </a:solidFill>
                <a:latin typeface="Meiryo" panose="020B0604030504040204" pitchFamily="34" charset="-128"/>
              </a:rPr>
              <a:t>Index</a:t>
            </a:r>
            <a:endParaRPr lang="ja-JP" altLang="en-US" sz="4800">
              <a:solidFill>
                <a:srgbClr val="6ECEFF"/>
              </a:solidFill>
              <a:latin typeface="Meiryo" panose="020B0604030504040204" pitchFamily="34" charset="-128"/>
            </a:endParaRPr>
          </a:p>
        </p:txBody>
      </p:sp>
      <p:cxnSp>
        <p:nvCxnSpPr>
          <p:cNvPr id="20" name="直線コネクタ 4">
            <a:extLst>
              <a:ext uri="{FF2B5EF4-FFF2-40B4-BE49-F238E27FC236}">
                <a16:creationId xmlns:a16="http://schemas.microsoft.com/office/drawing/2014/main" id="{F3C2E674-E73D-4B21-E10C-DB89B77D63BC}"/>
              </a:ext>
            </a:extLst>
          </p:cNvPr>
          <p:cNvCxnSpPr>
            <a:cxnSpLocks/>
          </p:cNvCxnSpPr>
          <p:nvPr/>
        </p:nvCxnSpPr>
        <p:spPr>
          <a:xfrm>
            <a:off x="1534883" y="2866276"/>
            <a:ext cx="0" cy="1011464"/>
          </a:xfrm>
          <a:prstGeom prst="line">
            <a:avLst/>
          </a:prstGeom>
          <a:ln w="381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C00A3B6-AF77-7F0E-B11A-50A9D2177B8D}"/>
              </a:ext>
            </a:extLst>
          </p:cNvPr>
          <p:cNvSpPr txBox="1"/>
          <p:nvPr/>
        </p:nvSpPr>
        <p:spPr>
          <a:xfrm>
            <a:off x="4788161" y="89204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Executive Summary</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2" name="TextBox 11">
            <a:extLst>
              <a:ext uri="{FF2B5EF4-FFF2-40B4-BE49-F238E27FC236}">
                <a16:creationId xmlns:a16="http://schemas.microsoft.com/office/drawing/2014/main" id="{A59AD3D8-BE52-63D5-080F-83395988795F}"/>
              </a:ext>
            </a:extLst>
          </p:cNvPr>
          <p:cNvSpPr txBox="1"/>
          <p:nvPr/>
        </p:nvSpPr>
        <p:spPr>
          <a:xfrm>
            <a:off x="4788161" y="179259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Introduction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3" name="TextBox 12">
            <a:extLst>
              <a:ext uri="{FF2B5EF4-FFF2-40B4-BE49-F238E27FC236}">
                <a16:creationId xmlns:a16="http://schemas.microsoft.com/office/drawing/2014/main" id="{195EC141-94D1-7479-C19B-23725089F7F2}"/>
              </a:ext>
            </a:extLst>
          </p:cNvPr>
          <p:cNvSpPr txBox="1"/>
          <p:nvPr/>
        </p:nvSpPr>
        <p:spPr>
          <a:xfrm>
            <a:off x="4788161" y="269313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Background</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4" name="TextBox 13">
            <a:extLst>
              <a:ext uri="{FF2B5EF4-FFF2-40B4-BE49-F238E27FC236}">
                <a16:creationId xmlns:a16="http://schemas.microsoft.com/office/drawing/2014/main" id="{F7F5553B-D72C-55C6-8DE8-3A54BE9C654C}"/>
              </a:ext>
            </a:extLst>
          </p:cNvPr>
          <p:cNvSpPr txBox="1"/>
          <p:nvPr/>
        </p:nvSpPr>
        <p:spPr>
          <a:xfrm>
            <a:off x="4788161" y="359368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Design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5" name="TextBox 14">
            <a:extLst>
              <a:ext uri="{FF2B5EF4-FFF2-40B4-BE49-F238E27FC236}">
                <a16:creationId xmlns:a16="http://schemas.microsoft.com/office/drawing/2014/main" id="{22B93E3D-D6C3-7F14-CB72-72F2909ED69D}"/>
              </a:ext>
            </a:extLst>
          </p:cNvPr>
          <p:cNvSpPr txBox="1"/>
          <p:nvPr/>
        </p:nvSpPr>
        <p:spPr>
          <a:xfrm>
            <a:off x="4788161" y="4494225"/>
            <a:ext cx="6592261" cy="457200"/>
          </a:xfrm>
          <a:prstGeom prst="rect">
            <a:avLst/>
          </a:prstGeom>
          <a:noFill/>
        </p:spPr>
        <p:txBody>
          <a:bodyPr wrap="square" lIns="36000" tIns="36000" rIns="36000" bIns="36000" rtlCol="0" anchor="t">
            <a:noAutofit/>
          </a:bodyPr>
          <a:lstStyle/>
          <a:p>
            <a:pPr algn="l">
              <a:buClr>
                <a:schemeClr val="accent1"/>
              </a:buClr>
            </a:pPr>
            <a:r>
              <a:rPr lang="en-US" altLang="ja-JP" sz="2800" dirty="0">
                <a:solidFill>
                  <a:schemeClr val="tx2">
                    <a:lumMod val="50000"/>
                    <a:lumOff val="50000"/>
                  </a:schemeClr>
                </a:solidFill>
                <a:latin typeface="Meiryo" panose="020B0604030504040204" pitchFamily="34" charset="-128"/>
                <a:ea typeface="Meiryo" panose="020B0604030504040204" pitchFamily="34" charset="-128"/>
              </a:rPr>
              <a:t>Implementation / Evaluation Plan</a:t>
            </a:r>
          </a:p>
        </p:txBody>
      </p:sp>
      <p:sp>
        <p:nvSpPr>
          <p:cNvPr id="21" name="TextBox 20">
            <a:extLst>
              <a:ext uri="{FF2B5EF4-FFF2-40B4-BE49-F238E27FC236}">
                <a16:creationId xmlns:a16="http://schemas.microsoft.com/office/drawing/2014/main" id="{345AEAD7-2AA7-5C0B-3F2B-4D9016FAA749}"/>
              </a:ext>
            </a:extLst>
          </p:cNvPr>
          <p:cNvSpPr txBox="1"/>
          <p:nvPr/>
        </p:nvSpPr>
        <p:spPr>
          <a:xfrm>
            <a:off x="4788161" y="539477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Conclusion</a:t>
            </a:r>
          </a:p>
        </p:txBody>
      </p:sp>
      <p:sp>
        <p:nvSpPr>
          <p:cNvPr id="3" name="Slide Number Placeholder 2">
            <a:extLst>
              <a:ext uri="{FF2B5EF4-FFF2-40B4-BE49-F238E27FC236}">
                <a16:creationId xmlns:a16="http://schemas.microsoft.com/office/drawing/2014/main" id="{D5B5D2A8-A5D1-5057-917A-BB9EC73CD720}"/>
              </a:ext>
            </a:extLst>
          </p:cNvPr>
          <p:cNvSpPr>
            <a:spLocks noGrp="1"/>
          </p:cNvSpPr>
          <p:nvPr>
            <p:ph type="sldNum" sz="quarter" idx="11"/>
          </p:nvPr>
        </p:nvSpPr>
        <p:spPr/>
        <p:txBody>
          <a:bodyPr/>
          <a:lstStyle/>
          <a:p>
            <a:fld id="{CE884680-B901-7B4E-B61D-104198092958}" type="slidenum">
              <a:rPr lang="ja-JP" altLang="en-US" smtClean="0"/>
              <a:pPr/>
              <a:t>3</a:t>
            </a:fld>
            <a:endParaRPr lang="ja-JP" altLang="en-US"/>
          </a:p>
        </p:txBody>
      </p:sp>
    </p:spTree>
    <p:extLst>
      <p:ext uri="{BB962C8B-B14F-4D97-AF65-F5344CB8AC3E}">
        <p14:creationId xmlns:p14="http://schemas.microsoft.com/office/powerpoint/2010/main" val="11595974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67C848-088C-7A46-A77B-3729FB12C4A9}"/>
              </a:ext>
            </a:extLst>
          </p:cNvPr>
          <p:cNvSpPr/>
          <p:nvPr/>
        </p:nvSpPr>
        <p:spPr>
          <a:xfrm flipV="1">
            <a:off x="1" y="0"/>
            <a:ext cx="12191999" cy="6858000"/>
          </a:xfrm>
          <a:prstGeom prst="rect">
            <a:avLst/>
          </a:prstGeom>
          <a:gradFill flip="none" rotWithShape="1">
            <a:gsLst>
              <a:gs pos="0">
                <a:schemeClr val="accent1">
                  <a:lumMod val="60000"/>
                  <a:lumOff val="40000"/>
                </a:schemeClr>
              </a:gs>
              <a:gs pos="46000">
                <a:schemeClr val="accent1">
                  <a:lumMod val="95000"/>
                  <a:lumOff val="5000"/>
                </a:schemeClr>
              </a:gs>
              <a:gs pos="100000">
                <a:schemeClr val="accent1">
                  <a:lumMod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Trebuchet MS" panose="020B0703020202090204" pitchFamily="34" charset="0"/>
              <a:ea typeface="Meiryo" panose="020B0604030504040204" pitchFamily="34" charset="-128"/>
            </a:endParaRPr>
          </a:p>
        </p:txBody>
      </p:sp>
      <p:sp>
        <p:nvSpPr>
          <p:cNvPr id="15" name="タイトル 6">
            <a:extLst>
              <a:ext uri="{FF2B5EF4-FFF2-40B4-BE49-F238E27FC236}">
                <a16:creationId xmlns:a16="http://schemas.microsoft.com/office/drawing/2014/main" id="{DED8588F-8344-3B49-B193-2E4E3D3E282E}"/>
              </a:ext>
            </a:extLst>
          </p:cNvPr>
          <p:cNvSpPr>
            <a:spLocks noGrp="1"/>
          </p:cNvSpPr>
          <p:nvPr>
            <p:ph type="title"/>
          </p:nvPr>
        </p:nvSpPr>
        <p:spPr>
          <a:xfrm>
            <a:off x="4187752" y="3266917"/>
            <a:ext cx="3816495" cy="755967"/>
          </a:xfrm>
        </p:spPr>
        <p:txBody>
          <a:bodyPr/>
          <a:lstStyle/>
          <a:p>
            <a:pPr algn="ctr"/>
            <a:r>
              <a:rPr lang="en-US" altLang="ja-JP" sz="4800" dirty="0">
                <a:solidFill>
                  <a:schemeClr val="accent1">
                    <a:lumMod val="20000"/>
                    <a:lumOff val="80000"/>
                  </a:schemeClr>
                </a:solidFill>
              </a:rPr>
              <a:t>Questions?</a:t>
            </a:r>
            <a:endParaRPr lang="ja-JP" altLang="en-US" sz="4800" dirty="0">
              <a:solidFill>
                <a:schemeClr val="accent1">
                  <a:lumMod val="20000"/>
                  <a:lumOff val="80000"/>
                </a:schemeClr>
              </a:solidFill>
            </a:endParaRPr>
          </a:p>
        </p:txBody>
      </p:sp>
      <p:sp>
        <p:nvSpPr>
          <p:cNvPr id="2" name="Oval 1">
            <a:extLst>
              <a:ext uri="{FF2B5EF4-FFF2-40B4-BE49-F238E27FC236}">
                <a16:creationId xmlns:a16="http://schemas.microsoft.com/office/drawing/2014/main" id="{B5200E12-9714-5C41-BAF7-061F8F277506}"/>
              </a:ext>
            </a:extLst>
          </p:cNvPr>
          <p:cNvSpPr/>
          <p:nvPr/>
        </p:nvSpPr>
        <p:spPr>
          <a:xfrm>
            <a:off x="3896710" y="1445611"/>
            <a:ext cx="4398579" cy="4398579"/>
          </a:xfrm>
          <a:prstGeom prst="ellipse">
            <a:avLst/>
          </a:prstGeom>
          <a:noFill/>
          <a:ln w="292100">
            <a:gradFill flip="none" rotWithShape="1">
              <a:gsLst>
                <a:gs pos="63000">
                  <a:schemeClr val="bg1">
                    <a:alpha val="0"/>
                  </a:schemeClr>
                </a:gs>
                <a:gs pos="77000">
                  <a:schemeClr val="bg1"/>
                </a:gs>
                <a:gs pos="89000">
                  <a:schemeClr val="accent1">
                    <a:lumMod val="45000"/>
                    <a:lumOff val="55000"/>
                  </a:schemeClr>
                </a:gs>
                <a:gs pos="100000">
                  <a:schemeClr val="accent1">
                    <a:lumMod val="30000"/>
                    <a:lumOff val="70000"/>
                  </a:schemeClr>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Trebuchet MS" panose="020B0703020202090204" pitchFamily="34" charset="0"/>
              <a:ea typeface="Meiryo" panose="020B0604030504040204" pitchFamily="34" charset="-128"/>
            </a:endParaRPr>
          </a:p>
        </p:txBody>
      </p:sp>
      <p:sp>
        <p:nvSpPr>
          <p:cNvPr id="3" name="Slide Number Placeholder 2">
            <a:extLst>
              <a:ext uri="{FF2B5EF4-FFF2-40B4-BE49-F238E27FC236}">
                <a16:creationId xmlns:a16="http://schemas.microsoft.com/office/drawing/2014/main" id="{A1CCF9EB-8C07-7D77-4C61-7B8334BB3A19}"/>
              </a:ext>
            </a:extLst>
          </p:cNvPr>
          <p:cNvSpPr>
            <a:spLocks noGrp="1"/>
          </p:cNvSpPr>
          <p:nvPr>
            <p:ph type="sldNum" sz="quarter" idx="11"/>
          </p:nvPr>
        </p:nvSpPr>
        <p:spPr/>
        <p:txBody>
          <a:bodyPr/>
          <a:lstStyle/>
          <a:p>
            <a:fld id="{CE884680-B901-7B4E-B61D-104198092958}" type="slidenum">
              <a:rPr lang="ja-JP" altLang="en-US" smtClean="0"/>
              <a:pPr/>
              <a:t>30</a:t>
            </a:fld>
            <a:endParaRPr lang="ja-JP" altLang="en-US"/>
          </a:p>
        </p:txBody>
      </p:sp>
    </p:spTree>
    <p:extLst>
      <p:ext uri="{BB962C8B-B14F-4D97-AF65-F5344CB8AC3E}">
        <p14:creationId xmlns:p14="http://schemas.microsoft.com/office/powerpoint/2010/main" val="2512075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67C848-088C-7A46-A77B-3729FB12C4A9}"/>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sp>
        <p:nvSpPr>
          <p:cNvPr id="11" name="タイトル 6">
            <a:extLst>
              <a:ext uri="{FF2B5EF4-FFF2-40B4-BE49-F238E27FC236}">
                <a16:creationId xmlns:a16="http://schemas.microsoft.com/office/drawing/2014/main" id="{18B704A8-C851-47C3-A4C6-9F76257D5A04}"/>
              </a:ext>
            </a:extLst>
          </p:cNvPr>
          <p:cNvSpPr txBox="1">
            <a:spLocks/>
          </p:cNvSpPr>
          <p:nvPr/>
        </p:nvSpPr>
        <p:spPr>
          <a:xfrm>
            <a:off x="746117" y="2780822"/>
            <a:ext cx="5256000" cy="719616"/>
          </a:xfrm>
          <a:prstGeom prst="rect">
            <a:avLst/>
          </a:prstGeom>
        </p:spPr>
        <p:txBody>
          <a:bodyPr vert="horz" wrap="square" lIns="0" tIns="180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6000" dirty="0">
                <a:solidFill>
                  <a:schemeClr val="accent1">
                    <a:lumMod val="60000"/>
                    <a:lumOff val="40000"/>
                  </a:schemeClr>
                </a:solidFill>
                <a:latin typeface="Meiryo" panose="020B0604030504040204" pitchFamily="34" charset="-128"/>
              </a:rPr>
              <a:t>Appendix</a:t>
            </a:r>
            <a:endParaRPr lang="ja-JP" altLang="en-US" sz="6000" dirty="0">
              <a:solidFill>
                <a:schemeClr val="accent1">
                  <a:lumMod val="20000"/>
                  <a:lumOff val="80000"/>
                </a:schemeClr>
              </a:solidFill>
              <a:latin typeface="Meiryo" panose="020B0604030504040204" pitchFamily="34" charset="-128"/>
            </a:endParaRPr>
          </a:p>
        </p:txBody>
      </p:sp>
      <p:sp>
        <p:nvSpPr>
          <p:cNvPr id="6" name="Slide Number Placeholder 5">
            <a:extLst>
              <a:ext uri="{FF2B5EF4-FFF2-40B4-BE49-F238E27FC236}">
                <a16:creationId xmlns:a16="http://schemas.microsoft.com/office/drawing/2014/main" id="{D92E7DBA-0188-DEFF-AC12-21A6FF5007AF}"/>
              </a:ext>
            </a:extLst>
          </p:cNvPr>
          <p:cNvSpPr>
            <a:spLocks noGrp="1"/>
          </p:cNvSpPr>
          <p:nvPr>
            <p:ph type="sldNum" sz="quarter" idx="11"/>
          </p:nvPr>
        </p:nvSpPr>
        <p:spPr/>
        <p:txBody>
          <a:bodyPr/>
          <a:lstStyle/>
          <a:p>
            <a:fld id="{CE884680-B901-7B4E-B61D-104198092958}" type="slidenum">
              <a:rPr lang="ja-JP" altLang="en-US" smtClean="0"/>
              <a:pPr/>
              <a:t>31</a:t>
            </a:fld>
            <a:endParaRPr lang="ja-JP" altLang="en-US"/>
          </a:p>
        </p:txBody>
      </p:sp>
    </p:spTree>
    <p:extLst>
      <p:ext uri="{BB962C8B-B14F-4D97-AF65-F5344CB8AC3E}">
        <p14:creationId xmlns:p14="http://schemas.microsoft.com/office/powerpoint/2010/main" val="2969129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7C16D-6097-48D6-CB8C-0605EA5C49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F13BF8-AEF7-151E-4761-738F020CCFEF}"/>
              </a:ext>
            </a:extLst>
          </p:cNvPr>
          <p:cNvSpPr>
            <a:spLocks noGrp="1"/>
          </p:cNvSpPr>
          <p:nvPr>
            <p:ph type="title"/>
          </p:nvPr>
        </p:nvSpPr>
        <p:spPr>
          <a:xfrm>
            <a:off x="371475" y="372382"/>
            <a:ext cx="11449050" cy="414335"/>
          </a:xfrm>
        </p:spPr>
        <p:txBody>
          <a:bodyPr/>
          <a:lstStyle/>
          <a:p>
            <a:r>
              <a:rPr lang="en-GB" altLang="ja-JP" dirty="0"/>
              <a:t>Data Selection (Number of packets) </a:t>
            </a:r>
            <a:endParaRPr lang="en-US" dirty="0"/>
          </a:p>
        </p:txBody>
      </p:sp>
      <p:sp>
        <p:nvSpPr>
          <p:cNvPr id="3" name="Slide Number Placeholder 2">
            <a:extLst>
              <a:ext uri="{FF2B5EF4-FFF2-40B4-BE49-F238E27FC236}">
                <a16:creationId xmlns:a16="http://schemas.microsoft.com/office/drawing/2014/main" id="{AB2A987E-7544-6A8D-4238-6CBC9EAD8477}"/>
              </a:ext>
            </a:extLst>
          </p:cNvPr>
          <p:cNvSpPr>
            <a:spLocks noGrp="1"/>
          </p:cNvSpPr>
          <p:nvPr>
            <p:ph type="sldNum" sz="quarter" idx="11"/>
          </p:nvPr>
        </p:nvSpPr>
        <p:spPr/>
        <p:txBody>
          <a:bodyPr/>
          <a:lstStyle/>
          <a:p>
            <a:fld id="{CE884680-B901-7B4E-B61D-104198092958}" type="slidenum">
              <a:rPr lang="ja-JP" altLang="en-US" smtClean="0"/>
              <a:pPr/>
              <a:t>32</a:t>
            </a:fld>
            <a:endParaRPr lang="ja-JP" altLang="en-US" dirty="0"/>
          </a:p>
        </p:txBody>
      </p:sp>
      <p:sp>
        <p:nvSpPr>
          <p:cNvPr id="4" name="Rectangle 3">
            <a:extLst>
              <a:ext uri="{FF2B5EF4-FFF2-40B4-BE49-F238E27FC236}">
                <a16:creationId xmlns:a16="http://schemas.microsoft.com/office/drawing/2014/main" id="{D6558193-D426-078F-1C25-693329164EC3}"/>
              </a:ext>
            </a:extLst>
          </p:cNvPr>
          <p:cNvSpPr/>
          <p:nvPr/>
        </p:nvSpPr>
        <p:spPr>
          <a:xfrm>
            <a:off x="371475" y="6129338"/>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5" name="Slide Number Placeholder 2">
            <a:extLst>
              <a:ext uri="{FF2B5EF4-FFF2-40B4-BE49-F238E27FC236}">
                <a16:creationId xmlns:a16="http://schemas.microsoft.com/office/drawing/2014/main" id="{33A07FD3-C1F4-374B-2442-BA3D9EC76B55}"/>
              </a:ext>
            </a:extLst>
          </p:cNvPr>
          <p:cNvSpPr txBox="1">
            <a:spLocks/>
          </p:cNvSpPr>
          <p:nvPr/>
        </p:nvSpPr>
        <p:spPr>
          <a:xfrm>
            <a:off x="11251635" y="6356350"/>
            <a:ext cx="568890" cy="365125"/>
          </a:xfrm>
          <a:prstGeom prst="rect">
            <a:avLst/>
          </a:prstGeom>
        </p:spPr>
        <p:txBody>
          <a:bodyPr vert="horz" lIns="91440" tIns="45720" rIns="91440" bIns="45720" rtlCol="0" anchor="b"/>
          <a:lstStyle>
            <a:defPPr>
              <a:defRPr lang="ja-JP"/>
            </a:defPPr>
            <a:lvl1pPr marL="0" algn="r" defTabSz="914400" rtl="0" eaLnBrk="1" latinLnBrk="0" hangingPunct="1">
              <a:defRPr kumimoji="1" sz="900" b="0" i="0" kern="1200">
                <a:solidFill>
                  <a:schemeClr val="tx1">
                    <a:tint val="75000"/>
                  </a:schemeClr>
                </a:solidFill>
                <a:latin typeface="Meiryo" panose="020B0604030504040204" pitchFamily="34" charset="-128"/>
                <a:ea typeface="Meiryo" panose="020B0604030504040204" pitchFamily="34"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E884680-B901-7B4E-B61D-104198092958}" type="slidenum">
              <a:rPr lang="ja-JP" altLang="en-US" smtClean="0"/>
              <a:pPr/>
              <a:t>32</a:t>
            </a:fld>
            <a:endParaRPr lang="ja-JP" altLang="en-US" dirty="0"/>
          </a:p>
        </p:txBody>
      </p:sp>
      <p:cxnSp>
        <p:nvCxnSpPr>
          <p:cNvPr id="8" name="直線コネクタ 16">
            <a:extLst>
              <a:ext uri="{FF2B5EF4-FFF2-40B4-BE49-F238E27FC236}">
                <a16:creationId xmlns:a16="http://schemas.microsoft.com/office/drawing/2014/main" id="{62801B65-FCF9-189D-9EF1-5B4C84395F94}"/>
              </a:ext>
            </a:extLst>
          </p:cNvPr>
          <p:cNvCxnSpPr>
            <a:cxnSpLocks/>
          </p:cNvCxnSpPr>
          <p:nvPr/>
        </p:nvCxnSpPr>
        <p:spPr>
          <a:xfrm>
            <a:off x="4903147" y="1989138"/>
            <a:ext cx="68868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Graphic 8" descr="Downward trend graph outline">
            <a:extLst>
              <a:ext uri="{FF2B5EF4-FFF2-40B4-BE49-F238E27FC236}">
                <a16:creationId xmlns:a16="http://schemas.microsoft.com/office/drawing/2014/main" id="{2401D43C-620D-233B-275E-8E4F3ACD266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918435" y="1269139"/>
            <a:ext cx="720000" cy="720000"/>
          </a:xfrm>
          <a:prstGeom prst="rect">
            <a:avLst/>
          </a:prstGeom>
        </p:spPr>
      </p:pic>
      <p:pic>
        <p:nvPicPr>
          <p:cNvPr id="30" name="Picture 29" descr="A graph of a number of packets&#10;&#10;Description automatically generated">
            <a:extLst>
              <a:ext uri="{FF2B5EF4-FFF2-40B4-BE49-F238E27FC236}">
                <a16:creationId xmlns:a16="http://schemas.microsoft.com/office/drawing/2014/main" id="{517E03AD-B45D-AA26-834E-7367F85367F6}"/>
              </a:ext>
            </a:extLst>
          </p:cNvPr>
          <p:cNvPicPr>
            <a:picLocks noChangeAspect="1"/>
          </p:cNvPicPr>
          <p:nvPr/>
        </p:nvPicPr>
        <p:blipFill>
          <a:blip r:embed="rId5"/>
          <a:stretch>
            <a:fillRect/>
          </a:stretch>
        </p:blipFill>
        <p:spPr>
          <a:xfrm>
            <a:off x="2110975" y="967386"/>
            <a:ext cx="7970051" cy="4981282"/>
          </a:xfrm>
          <a:prstGeom prst="rect">
            <a:avLst/>
          </a:prstGeom>
        </p:spPr>
      </p:pic>
      <p:sp>
        <p:nvSpPr>
          <p:cNvPr id="33" name="Rounded Rectangle 32">
            <a:extLst>
              <a:ext uri="{FF2B5EF4-FFF2-40B4-BE49-F238E27FC236}">
                <a16:creationId xmlns:a16="http://schemas.microsoft.com/office/drawing/2014/main" id="{E2EABA46-5698-8CF3-D2B7-4BE1E3A255FF}"/>
              </a:ext>
            </a:extLst>
          </p:cNvPr>
          <p:cNvSpPr/>
          <p:nvPr/>
        </p:nvSpPr>
        <p:spPr>
          <a:xfrm>
            <a:off x="6059488" y="4488221"/>
            <a:ext cx="360000" cy="114187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en-US" dirty="0">
              <a:latin typeface="Trebuchet MS" panose="020B0703020202090204" pitchFamily="34" charset="0"/>
              <a:ea typeface="Meiryo" panose="020B0604030504040204" pitchFamily="34" charset="-128"/>
            </a:endParaRPr>
          </a:p>
        </p:txBody>
      </p:sp>
    </p:spTree>
    <p:extLst>
      <p:ext uri="{BB962C8B-B14F-4D97-AF65-F5344CB8AC3E}">
        <p14:creationId xmlns:p14="http://schemas.microsoft.com/office/powerpoint/2010/main" val="528548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5570A-994B-70BA-CC89-264699BAD5A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4455BF6-EB70-88A3-CF09-68583D83CCBE}"/>
              </a:ext>
            </a:extLst>
          </p:cNvPr>
          <p:cNvSpPr>
            <a:spLocks noGrp="1"/>
          </p:cNvSpPr>
          <p:nvPr>
            <p:ph type="title"/>
          </p:nvPr>
        </p:nvSpPr>
        <p:spPr>
          <a:xfrm>
            <a:off x="371475" y="372382"/>
            <a:ext cx="11449050" cy="414335"/>
          </a:xfrm>
        </p:spPr>
        <p:txBody>
          <a:bodyPr/>
          <a:lstStyle/>
          <a:p>
            <a:r>
              <a:rPr kumimoji="1" lang="en-US" altLang="ja-JP"/>
              <a:t>The current state of BLE</a:t>
            </a:r>
            <a:endParaRPr kumimoji="1" lang="ja-JP" altLang="en-US"/>
          </a:p>
        </p:txBody>
      </p:sp>
      <p:sp>
        <p:nvSpPr>
          <p:cNvPr id="6" name="テキスト ボックス 5">
            <a:extLst>
              <a:ext uri="{FF2B5EF4-FFF2-40B4-BE49-F238E27FC236}">
                <a16:creationId xmlns:a16="http://schemas.microsoft.com/office/drawing/2014/main" id="{3D2BD256-B6EF-4277-566C-09CD0F0E52EB}"/>
              </a:ext>
            </a:extLst>
          </p:cNvPr>
          <p:cNvSpPr txBox="1"/>
          <p:nvPr/>
        </p:nvSpPr>
        <p:spPr>
          <a:xfrm>
            <a:off x="371476" y="1160463"/>
            <a:ext cx="5486400" cy="828675"/>
          </a:xfrm>
          <a:prstGeom prst="rect">
            <a:avLst/>
          </a:prstGeom>
          <a:noFill/>
        </p:spPr>
        <p:txBody>
          <a:bodyPr wrap="none" lIns="731520" tIns="36000" rIns="36000" bIns="36000" rtlCol="0" anchor="b">
            <a:noAutofit/>
          </a:bodyPr>
          <a:lstStyle/>
          <a:p>
            <a:pPr>
              <a:buClr>
                <a:schemeClr val="accent1"/>
              </a:buClr>
            </a:pPr>
            <a:r>
              <a:rPr kumimoji="1" lang="en-US" altLang="ja-JP">
                <a:solidFill>
                  <a:schemeClr val="accent1"/>
                </a:solidFill>
                <a:latin typeface="Meiryo" panose="020B0604030504040204" pitchFamily="34" charset="-128"/>
                <a:ea typeface="Meiryo" panose="020B0604030504040204" pitchFamily="34" charset="-128"/>
              </a:rPr>
              <a:t>BLE devices market volume (in million units)</a:t>
            </a:r>
            <a:endParaRPr kumimoji="1" lang="ja-JP" altLang="en-US">
              <a:solidFill>
                <a:schemeClr val="accent1"/>
              </a:solidFill>
              <a:latin typeface="Meiryo" panose="020B0604030504040204" pitchFamily="34" charset="-128"/>
              <a:ea typeface="Meiryo" panose="020B0604030504040204" pitchFamily="34" charset="-128"/>
            </a:endParaRPr>
          </a:p>
        </p:txBody>
      </p:sp>
      <p:cxnSp>
        <p:nvCxnSpPr>
          <p:cNvPr id="7" name="直線コネクタ 6">
            <a:extLst>
              <a:ext uri="{FF2B5EF4-FFF2-40B4-BE49-F238E27FC236}">
                <a16:creationId xmlns:a16="http://schemas.microsoft.com/office/drawing/2014/main" id="{9601957D-71D1-F6B6-ADE5-04C6BEDCB9B8}"/>
              </a:ext>
            </a:extLst>
          </p:cNvPr>
          <p:cNvCxnSpPr>
            <a:cxnSpLocks/>
          </p:cNvCxnSpPr>
          <p:nvPr/>
        </p:nvCxnSpPr>
        <p:spPr>
          <a:xfrm>
            <a:off x="371478"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0A4138B-7C4E-EB5D-E341-B311757F904E}"/>
              </a:ext>
            </a:extLst>
          </p:cNvPr>
          <p:cNvCxnSpPr>
            <a:cxnSpLocks/>
          </p:cNvCxnSpPr>
          <p:nvPr/>
        </p:nvCxnSpPr>
        <p:spPr>
          <a:xfrm>
            <a:off x="6193913"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55" name="グラフィックス 9" descr="Smart Phone outline">
            <a:extLst>
              <a:ext uri="{FF2B5EF4-FFF2-40B4-BE49-F238E27FC236}">
                <a16:creationId xmlns:a16="http://schemas.microsoft.com/office/drawing/2014/main" id="{8C071221-C5EE-50A8-C414-3F9F7F28817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71477" y="1269138"/>
            <a:ext cx="720000" cy="720000"/>
          </a:xfrm>
          <a:prstGeom prst="rect">
            <a:avLst/>
          </a:prstGeom>
        </p:spPr>
      </p:pic>
      <p:sp>
        <p:nvSpPr>
          <p:cNvPr id="59" name="テキスト ボックス 5">
            <a:extLst>
              <a:ext uri="{FF2B5EF4-FFF2-40B4-BE49-F238E27FC236}">
                <a16:creationId xmlns:a16="http://schemas.microsoft.com/office/drawing/2014/main" id="{6419BECC-9A22-4BA5-39A1-64233F7CF9B8}"/>
              </a:ext>
            </a:extLst>
          </p:cNvPr>
          <p:cNvSpPr txBox="1"/>
          <p:nvPr/>
        </p:nvSpPr>
        <p:spPr>
          <a:xfrm>
            <a:off x="6114342" y="1160463"/>
            <a:ext cx="5706183" cy="828675"/>
          </a:xfrm>
          <a:prstGeom prst="rect">
            <a:avLst/>
          </a:prstGeom>
          <a:noFill/>
        </p:spPr>
        <p:txBody>
          <a:bodyPr wrap="none" lIns="73152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r>
              <a:rPr lang="en-US" altLang="ja-JP">
                <a:latin typeface="Meiryo" panose="020B0604030504040204" pitchFamily="34" charset="-128"/>
              </a:rPr>
              <a:t>BLE is abused.</a:t>
            </a:r>
            <a:endParaRPr lang="ja-JP" altLang="en-US">
              <a:latin typeface="Meiryo" panose="020B0604030504040204" pitchFamily="34" charset="-128"/>
            </a:endParaRPr>
          </a:p>
        </p:txBody>
      </p:sp>
      <p:pic>
        <p:nvPicPr>
          <p:cNvPr id="58" name="グラフィックス 9" descr="Detective male outline">
            <a:extLst>
              <a:ext uri="{FF2B5EF4-FFF2-40B4-BE49-F238E27FC236}">
                <a16:creationId xmlns:a16="http://schemas.microsoft.com/office/drawing/2014/main" id="{24310F4A-4EB4-D8EB-ABE1-ED87224984C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114342" y="1269138"/>
            <a:ext cx="720000" cy="720000"/>
          </a:xfrm>
          <a:prstGeom prst="rect">
            <a:avLst/>
          </a:prstGeom>
        </p:spPr>
      </p:pic>
      <p:sp>
        <p:nvSpPr>
          <p:cNvPr id="11" name="テキスト ボックス 35">
            <a:extLst>
              <a:ext uri="{FF2B5EF4-FFF2-40B4-BE49-F238E27FC236}">
                <a16:creationId xmlns:a16="http://schemas.microsoft.com/office/drawing/2014/main" id="{E599CF8B-6DCA-B797-F844-2D617908EE34}"/>
              </a:ext>
            </a:extLst>
          </p:cNvPr>
          <p:cNvSpPr txBox="1"/>
          <p:nvPr/>
        </p:nvSpPr>
        <p:spPr>
          <a:xfrm>
            <a:off x="371478" y="5134950"/>
            <a:ext cx="5626615" cy="804021"/>
          </a:xfrm>
          <a:prstGeom prst="rect">
            <a:avLst/>
          </a:prstGeom>
          <a:noFill/>
        </p:spPr>
        <p:txBody>
          <a:bodyPr wrap="square" lIns="182880" tIns="91440" rIns="36000" bIns="91440" rtlCol="0" anchor="t">
            <a:noAutofit/>
          </a:bodyPr>
          <a:lstStyle/>
          <a:p>
            <a:pPr marL="342900" indent="-203200">
              <a:buClr>
                <a:schemeClr val="accent1"/>
              </a:buClr>
              <a:buFont typeface="Arial" panose="020B0604020202020204" pitchFamily="34" charset="0"/>
              <a:buChar char="•"/>
              <a:defRPr/>
            </a:pPr>
            <a:r>
              <a:rPr lang="en-US" altLang="ja-JP" sz="1400" dirty="0">
                <a:solidFill>
                  <a:schemeClr val="tx1">
                    <a:lumMod val="75000"/>
                  </a:schemeClr>
                </a:solidFill>
                <a:latin typeface="Meiryo" panose="020B0604030504040204" pitchFamily="34" charset="-128"/>
                <a:ea typeface="Meiryo" panose="020B0604030504040204" pitchFamily="34" charset="-128"/>
              </a:rPr>
              <a:t>BLE showed up in the market in 2011 with the iPhone 4s</a:t>
            </a:r>
          </a:p>
          <a:p>
            <a:pPr marL="342900" indent="-203200">
              <a:buClr>
                <a:schemeClr val="accent1"/>
              </a:buClr>
              <a:buFont typeface="Arial" panose="020B0604020202020204" pitchFamily="34" charset="0"/>
              <a:buChar char="•"/>
              <a:defRPr/>
            </a:pPr>
            <a:r>
              <a:rPr lang="en-US" altLang="ja-JP" sz="1400" dirty="0">
                <a:solidFill>
                  <a:schemeClr val="tx1">
                    <a:lumMod val="75000"/>
                  </a:schemeClr>
                </a:solidFill>
                <a:latin typeface="Meiryo" panose="020B0604030504040204" pitchFamily="34" charset="-128"/>
                <a:ea typeface="Meiryo" panose="020B0604030504040204" pitchFamily="34" charset="-128"/>
              </a:rPr>
              <a:t>BLE is used in smartphones, smartwatches, speakers, and personal tracking devices like </a:t>
            </a:r>
            <a:r>
              <a:rPr lang="en-US" altLang="ja-JP" sz="1400" dirty="0" err="1">
                <a:solidFill>
                  <a:schemeClr val="tx1">
                    <a:lumMod val="75000"/>
                  </a:schemeClr>
                </a:solidFill>
                <a:latin typeface="Meiryo" panose="020B0604030504040204" pitchFamily="34" charset="-128"/>
                <a:ea typeface="Meiryo" panose="020B0604030504040204" pitchFamily="34" charset="-128"/>
              </a:rPr>
              <a:t>AirTag</a:t>
            </a:r>
            <a:r>
              <a:rPr lang="en-US" altLang="ja-JP" sz="1400" dirty="0">
                <a:solidFill>
                  <a:schemeClr val="tx1">
                    <a:lumMod val="75000"/>
                  </a:schemeClr>
                </a:solidFill>
                <a:latin typeface="Meiryo" panose="020B0604030504040204" pitchFamily="34" charset="-128"/>
                <a:ea typeface="Meiryo" panose="020B0604030504040204" pitchFamily="34" charset="-128"/>
              </a:rPr>
              <a:t>.</a:t>
            </a: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12" name="テキスト ボックス 35">
            <a:extLst>
              <a:ext uri="{FF2B5EF4-FFF2-40B4-BE49-F238E27FC236}">
                <a16:creationId xmlns:a16="http://schemas.microsoft.com/office/drawing/2014/main" id="{3DDD5D2F-92F9-378A-0BB6-6E75B619DFB9}"/>
              </a:ext>
            </a:extLst>
          </p:cNvPr>
          <p:cNvSpPr txBox="1"/>
          <p:nvPr/>
        </p:nvSpPr>
        <p:spPr>
          <a:xfrm>
            <a:off x="6193913" y="2286304"/>
            <a:ext cx="5626615" cy="1907675"/>
          </a:xfrm>
          <a:prstGeom prst="rect">
            <a:avLst/>
          </a:prstGeom>
          <a:noFill/>
        </p:spPr>
        <p:txBody>
          <a:bodyPr wrap="square" lIns="182880" tIns="91440" rIns="36000" bIns="91440" rtlCol="0" anchor="t">
            <a:noAutofit/>
          </a:bodyPr>
          <a:lstStyle/>
          <a:p>
            <a:pPr algn="l">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Examples of BLE Abuse</a:t>
            </a:r>
          </a:p>
          <a:p>
            <a:pPr marL="342900" indent="-203200">
              <a:buClr>
                <a:schemeClr val="accent1"/>
              </a:buClr>
              <a:buFont typeface="Arial" panose="020B0604020202020204" pitchFamily="34" charset="0"/>
              <a:buChar char="•"/>
              <a:defRPr/>
            </a:pPr>
            <a:r>
              <a:rPr lang="en-GB" sz="1400" dirty="0" err="1">
                <a:latin typeface="Meiryo" panose="020B0604030504040204" pitchFamily="34" charset="-128"/>
                <a:ea typeface="Meiryo" panose="020B0604030504040204" pitchFamily="34" charset="-128"/>
              </a:rPr>
              <a:t>AirTag</a:t>
            </a:r>
            <a:r>
              <a:rPr lang="en-GB" sz="1400" dirty="0">
                <a:latin typeface="Meiryo" panose="020B0604030504040204" pitchFamily="34" charset="-128"/>
                <a:ea typeface="Meiryo" panose="020B0604030504040204" pitchFamily="34" charset="-128"/>
              </a:rPr>
              <a:t> is slipped into a car to obtain location data illegally (Bern, 2022)</a:t>
            </a:r>
          </a:p>
          <a:p>
            <a:pPr marL="342900" indent="-203200">
              <a:buClr>
                <a:schemeClr val="accent1"/>
              </a:buClr>
              <a:buFont typeface="Arial" panose="020B0604020202020204" pitchFamily="34" charset="0"/>
              <a:buChar char="•"/>
              <a:defRPr/>
            </a:pPr>
            <a:r>
              <a:rPr lang="en-GB" sz="1400" dirty="0">
                <a:latin typeface="Meiryo" panose="020B0604030504040204" pitchFamily="34" charset="-128"/>
                <a:ea typeface="Meiryo" panose="020B0604030504040204" pitchFamily="34" charset="-128"/>
              </a:rPr>
              <a:t>A woman used an </a:t>
            </a:r>
            <a:r>
              <a:rPr lang="en-GB" sz="1400" dirty="0" err="1">
                <a:latin typeface="Meiryo" panose="020B0604030504040204" pitchFamily="34" charset="-128"/>
                <a:ea typeface="Meiryo" panose="020B0604030504040204" pitchFamily="34" charset="-128"/>
              </a:rPr>
              <a:t>AirTag</a:t>
            </a:r>
            <a:r>
              <a:rPr lang="en-GB" sz="1400" dirty="0">
                <a:latin typeface="Meiryo" panose="020B0604030504040204" pitchFamily="34" charset="-128"/>
                <a:ea typeface="Meiryo" panose="020B0604030504040204" pitchFamily="34" charset="-128"/>
              </a:rPr>
              <a:t> to track her boyfriend and later killed him (US, 2022)</a:t>
            </a:r>
          </a:p>
          <a:p>
            <a:pPr marL="342900" indent="-203200">
              <a:buClr>
                <a:schemeClr val="accent1"/>
              </a:buClr>
              <a:buFont typeface="Arial" panose="020B0604020202020204" pitchFamily="34" charset="0"/>
              <a:buChar char="•"/>
              <a:defRPr/>
            </a:pPr>
            <a:r>
              <a:rPr lang="en-GB" sz="1400" dirty="0">
                <a:latin typeface="Meiryo" panose="020B0604030504040204" pitchFamily="34" charset="-128"/>
                <a:ea typeface="Meiryo" panose="020B0604030504040204" pitchFamily="34" charset="-128"/>
              </a:rPr>
              <a:t>A woman was stalked by her ex-boyfriend using an </a:t>
            </a:r>
            <a:r>
              <a:rPr lang="en-GB" sz="1400" dirty="0" err="1">
                <a:latin typeface="Meiryo" panose="020B0604030504040204" pitchFamily="34" charset="-128"/>
                <a:ea typeface="Meiryo" panose="020B0604030504040204" pitchFamily="34" charset="-128"/>
              </a:rPr>
              <a:t>AirTag</a:t>
            </a:r>
            <a:r>
              <a:rPr lang="en-GB" sz="1400" dirty="0">
                <a:latin typeface="Meiryo" panose="020B0604030504040204" pitchFamily="34" charset="-128"/>
                <a:ea typeface="Meiryo" panose="020B0604030504040204" pitchFamily="34" charset="-128"/>
              </a:rPr>
              <a:t>, and she was ultimately shot with a gun. (US 2022)</a:t>
            </a:r>
          </a:p>
          <a:p>
            <a:pPr marL="139700">
              <a:buClr>
                <a:schemeClr val="accent1"/>
              </a:buClr>
              <a:defRPr/>
            </a:pPr>
            <a:endParaRPr lang="en-GB" sz="1400" dirty="0">
              <a:latin typeface="Meiryo" panose="020B0604030504040204" pitchFamily="34" charset="-128"/>
              <a:ea typeface="Meiryo" panose="020B0604030504040204" pitchFamily="34" charset="-128"/>
            </a:endParaRPr>
          </a:p>
          <a:p>
            <a:pPr marL="342900" indent="-203200">
              <a:buClr>
                <a:schemeClr val="accent1"/>
              </a:buClr>
              <a:buFont typeface="Arial" panose="020B0604020202020204" pitchFamily="34" charset="0"/>
              <a:buChar char="•"/>
              <a:defRPr/>
            </a:pP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3" name="Rectangle 2">
            <a:extLst>
              <a:ext uri="{FF2B5EF4-FFF2-40B4-BE49-F238E27FC236}">
                <a16:creationId xmlns:a16="http://schemas.microsoft.com/office/drawing/2014/main" id="{AA0F8CFE-DE16-E2AB-C0EB-A07BD345EFE0}"/>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7">
                  <a:extLst>
                    <a:ext uri="{A12FA001-AC4F-418D-AE19-62706E023703}">
                      <ahyp:hlinkClr xmlns:ahyp="http://schemas.microsoft.com/office/drawing/2018/hyperlinkcolor" val="tx"/>
                    </a:ext>
                  </a:extLst>
                </a:hlinkClick>
              </a:rPr>
              <a:t>https://www.statista.com/statistics/750569/worldwide-bluetooth-low-energy-device-market-volume/</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8">
                  <a:extLst>
                    <a:ext uri="{A12FA001-AC4F-418D-AE19-62706E023703}">
                      <ahyp:hlinkClr xmlns:ahyp="http://schemas.microsoft.com/office/drawing/2018/hyperlinkcolor" val="tx"/>
                    </a:ext>
                  </a:extLst>
                </a:hlinkClick>
              </a:rPr>
              <a:t>https://www.20min.ch/story/ich-hatte-panik-bernerin-19-findet-fremden-airtag-unter-ihrem-beifahrersitz-460234987350</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9">
                  <a:extLst>
                    <a:ext uri="{A12FA001-AC4F-418D-AE19-62706E023703}">
                      <ahyp:hlinkClr xmlns:ahyp="http://schemas.microsoft.com/office/drawing/2018/hyperlinkcolor" val="tx"/>
                    </a:ext>
                  </a:extLst>
                </a:hlinkClick>
              </a:rPr>
              <a:t>https://www.nzz.ch/panorama/airtag-stalking-hat-apple-die-gefahr-unterschaetzt-ld.1688765?reduced=true</a:t>
            </a: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a:p>
            <a:pPr>
              <a:buClr>
                <a:schemeClr val="accent1"/>
              </a:buClr>
            </a:pP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pic>
        <p:nvPicPr>
          <p:cNvPr id="4" name="Picture 3">
            <a:extLst>
              <a:ext uri="{FF2B5EF4-FFF2-40B4-BE49-F238E27FC236}">
                <a16:creationId xmlns:a16="http://schemas.microsoft.com/office/drawing/2014/main" id="{E213EA13-6CD9-C363-8EC8-34EE58B509DC}"/>
              </a:ext>
            </a:extLst>
          </p:cNvPr>
          <p:cNvPicPr>
            <a:picLocks noChangeAspect="1"/>
          </p:cNvPicPr>
          <p:nvPr/>
        </p:nvPicPr>
        <p:blipFill>
          <a:blip r:embed="rId10"/>
          <a:stretch>
            <a:fillRect/>
          </a:stretch>
        </p:blipFill>
        <p:spPr>
          <a:xfrm>
            <a:off x="933770" y="2181916"/>
            <a:ext cx="4361812" cy="2760257"/>
          </a:xfrm>
          <a:prstGeom prst="rect">
            <a:avLst/>
          </a:prstGeom>
        </p:spPr>
      </p:pic>
      <p:grpSp>
        <p:nvGrpSpPr>
          <p:cNvPr id="5" name="Group 4">
            <a:extLst>
              <a:ext uri="{FF2B5EF4-FFF2-40B4-BE49-F238E27FC236}">
                <a16:creationId xmlns:a16="http://schemas.microsoft.com/office/drawing/2014/main" id="{FB9718E0-D356-0B75-2329-FD06404998AD}"/>
              </a:ext>
            </a:extLst>
          </p:cNvPr>
          <p:cNvGrpSpPr/>
          <p:nvPr/>
        </p:nvGrpSpPr>
        <p:grpSpPr>
          <a:xfrm>
            <a:off x="6231084" y="4373981"/>
            <a:ext cx="5440680" cy="360000"/>
            <a:chOff x="469432" y="4720277"/>
            <a:chExt cx="5440680" cy="360000"/>
          </a:xfrm>
        </p:grpSpPr>
        <p:cxnSp>
          <p:nvCxnSpPr>
            <p:cNvPr id="8" name="直線コネクタ 125">
              <a:extLst>
                <a:ext uri="{FF2B5EF4-FFF2-40B4-BE49-F238E27FC236}">
                  <a16:creationId xmlns:a16="http://schemas.microsoft.com/office/drawing/2014/main" id="{8B9077D1-CFF2-E165-29B1-CF1AF5C3086B}"/>
                </a:ext>
              </a:extLst>
            </p:cNvPr>
            <p:cNvCxnSpPr>
              <a:cxnSpLocks/>
            </p:cNvCxnSpPr>
            <p:nvPr/>
          </p:nvCxnSpPr>
          <p:spPr>
            <a:xfrm>
              <a:off x="469432" y="4900277"/>
              <a:ext cx="544068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グループ化 33">
              <a:extLst>
                <a:ext uri="{FF2B5EF4-FFF2-40B4-BE49-F238E27FC236}">
                  <a16:creationId xmlns:a16="http://schemas.microsoft.com/office/drawing/2014/main" id="{DFD8433B-BD13-F461-18A4-892300314A08}"/>
                </a:ext>
              </a:extLst>
            </p:cNvPr>
            <p:cNvGrpSpPr/>
            <p:nvPr/>
          </p:nvGrpSpPr>
          <p:grpSpPr>
            <a:xfrm rot="5400000">
              <a:off x="3009773" y="4719790"/>
              <a:ext cx="360000" cy="360974"/>
              <a:chOff x="4481975" y="4551664"/>
              <a:chExt cx="360000" cy="360974"/>
            </a:xfrm>
          </p:grpSpPr>
          <p:sp>
            <p:nvSpPr>
              <p:cNvPr id="10" name="円/楕円 126">
                <a:extLst>
                  <a:ext uri="{FF2B5EF4-FFF2-40B4-BE49-F238E27FC236}">
                    <a16:creationId xmlns:a16="http://schemas.microsoft.com/office/drawing/2014/main" id="{06D74AD6-B913-A007-2639-01FA6F2D26ED}"/>
                  </a:ext>
                </a:extLst>
              </p:cNvPr>
              <p:cNvSpPr>
                <a:spLocks noChangeAspect="1"/>
              </p:cNvSpPr>
              <p:nvPr/>
            </p:nvSpPr>
            <p:spPr>
              <a:xfrm rot="16200000">
                <a:off x="4481975" y="4552638"/>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3" name="グラフィックス 130" descr="キャレットを下へ 枠線">
                <a:extLst>
                  <a:ext uri="{FF2B5EF4-FFF2-40B4-BE49-F238E27FC236}">
                    <a16:creationId xmlns:a16="http://schemas.microsoft.com/office/drawing/2014/main" id="{C773CEB7-8DA0-6B6B-A92B-490DBD048E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4481975" y="4551664"/>
                <a:ext cx="356400" cy="356400"/>
              </a:xfrm>
              <a:prstGeom prst="rect">
                <a:avLst/>
              </a:prstGeom>
            </p:spPr>
          </p:pic>
        </p:grpSp>
      </p:grpSp>
      <p:sp>
        <p:nvSpPr>
          <p:cNvPr id="21" name="Rounded Rectangle 20">
            <a:extLst>
              <a:ext uri="{FF2B5EF4-FFF2-40B4-BE49-F238E27FC236}">
                <a16:creationId xmlns:a16="http://schemas.microsoft.com/office/drawing/2014/main" id="{88B5AFCE-D06D-632E-F9A5-C00AF6A8A234}"/>
              </a:ext>
            </a:extLst>
          </p:cNvPr>
          <p:cNvSpPr/>
          <p:nvPr/>
        </p:nvSpPr>
        <p:spPr>
          <a:xfrm>
            <a:off x="6231084" y="5031148"/>
            <a:ext cx="5440680" cy="9078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lang="en-US" altLang="ja-JP" sz="1800">
                <a:solidFill>
                  <a:schemeClr val="bg1"/>
                </a:solidFill>
                <a:latin typeface="Meiryo" panose="020B0604030504040204" pitchFamily="34" charset="-128"/>
              </a:rPr>
              <a:t>It is important to develop a model </a:t>
            </a:r>
          </a:p>
          <a:p>
            <a:pPr algn="ctr">
              <a:buClr>
                <a:schemeClr val="accent1"/>
              </a:buClr>
            </a:pPr>
            <a:r>
              <a:rPr lang="en-US" altLang="ja-JP" sz="1800">
                <a:solidFill>
                  <a:schemeClr val="bg1"/>
                </a:solidFill>
                <a:latin typeface="Meiryo" panose="020B0604030504040204" pitchFamily="34" charset="-128"/>
              </a:rPr>
              <a:t>to detect and classify BLE devices </a:t>
            </a:r>
            <a:endParaRPr lang="ja-JP" altLang="en-US" sz="1800">
              <a:solidFill>
                <a:schemeClr val="bg1"/>
              </a:solidFill>
              <a:latin typeface="Meiryo" panose="020B0604030504040204" pitchFamily="34" charset="-128"/>
            </a:endParaRPr>
          </a:p>
        </p:txBody>
      </p:sp>
      <p:sp>
        <p:nvSpPr>
          <p:cNvPr id="14" name="Slide Number Placeholder 13">
            <a:extLst>
              <a:ext uri="{FF2B5EF4-FFF2-40B4-BE49-F238E27FC236}">
                <a16:creationId xmlns:a16="http://schemas.microsoft.com/office/drawing/2014/main" id="{65268275-468C-CB96-7889-0DB397298F00}"/>
              </a:ext>
            </a:extLst>
          </p:cNvPr>
          <p:cNvSpPr>
            <a:spLocks noGrp="1"/>
          </p:cNvSpPr>
          <p:nvPr>
            <p:ph type="sldNum" sz="quarter" idx="11"/>
          </p:nvPr>
        </p:nvSpPr>
        <p:spPr/>
        <p:txBody>
          <a:bodyPr/>
          <a:lstStyle/>
          <a:p>
            <a:fld id="{CE884680-B901-7B4E-B61D-104198092958}" type="slidenum">
              <a:rPr lang="ja-JP" altLang="en-US" smtClean="0"/>
              <a:pPr/>
              <a:t>33</a:t>
            </a:fld>
            <a:endParaRPr lang="ja-JP" altLang="en-US"/>
          </a:p>
        </p:txBody>
      </p:sp>
    </p:spTree>
    <p:extLst>
      <p:ext uri="{BB962C8B-B14F-4D97-AF65-F5344CB8AC3E}">
        <p14:creationId xmlns:p14="http://schemas.microsoft.com/office/powerpoint/2010/main" val="27976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83E70CE-7B00-4F76-8409-3C4C26CD7C38}"/>
              </a:ext>
            </a:extLst>
          </p:cNvPr>
          <p:cNvSpPr>
            <a:spLocks noGrp="1"/>
          </p:cNvSpPr>
          <p:nvPr>
            <p:ph type="title"/>
          </p:nvPr>
        </p:nvSpPr>
        <p:spPr>
          <a:xfrm>
            <a:off x="371475" y="372382"/>
            <a:ext cx="11449050" cy="414335"/>
          </a:xfrm>
        </p:spPr>
        <p:txBody>
          <a:bodyPr/>
          <a:lstStyle/>
          <a:p>
            <a:r>
              <a:rPr lang="en-US" altLang="ja-JP"/>
              <a:t>Why generate synthetic data?</a:t>
            </a:r>
            <a:endParaRPr lang="ja-JP" altLang="en-US"/>
          </a:p>
        </p:txBody>
      </p:sp>
      <p:sp>
        <p:nvSpPr>
          <p:cNvPr id="32" name="正方形/長方形 48">
            <a:extLst>
              <a:ext uri="{FF2B5EF4-FFF2-40B4-BE49-F238E27FC236}">
                <a16:creationId xmlns:a16="http://schemas.microsoft.com/office/drawing/2014/main" id="{37D50204-41A9-3EC3-6038-F503F0B2D9AF}"/>
              </a:ext>
            </a:extLst>
          </p:cNvPr>
          <p:cNvSpPr/>
          <p:nvPr/>
        </p:nvSpPr>
        <p:spPr>
          <a:xfrm>
            <a:off x="6960525" y="2178963"/>
            <a:ext cx="4860000" cy="1260000"/>
          </a:xfrm>
          <a:prstGeom prst="rect">
            <a:avLst/>
          </a:prstGeom>
          <a:solidFill>
            <a:srgbClr val="FFFFFF">
              <a:lumMod val="95000"/>
            </a:srgbClr>
          </a:solidFill>
          <a:ln w="12700" cap="flat" cmpd="sng" algn="ctr">
            <a:noFill/>
            <a:prstDash val="solid"/>
            <a:miter lim="800000"/>
          </a:ln>
          <a:effectLst/>
        </p:spPr>
        <p:txBody>
          <a:bodyPr lIns="640080" tIns="91440" rIns="91440" bIns="0" rtlCol="0" anchor="t"/>
          <a:lstStyle/>
          <a:p>
            <a:pPr algn="l">
              <a:buClr>
                <a:schemeClr val="accent1"/>
              </a:buClr>
            </a:pPr>
            <a:r>
              <a:rPr kumimoji="1" lang="en-US" altLang="ja-JP">
                <a:solidFill>
                  <a:schemeClr val="accent1"/>
                </a:solidFill>
                <a:latin typeface="Meiryo" panose="020B0604030504040204" pitchFamily="34" charset="-128"/>
                <a:ea typeface="Meiryo" panose="020B0604030504040204" pitchFamily="34" charset="-128"/>
              </a:rPr>
              <a:t>Time and monetary cost</a:t>
            </a:r>
          </a:p>
          <a:p>
            <a:pPr algn="l">
              <a:buClr>
                <a:schemeClr val="accent1"/>
              </a:buClr>
            </a:pPr>
            <a:r>
              <a:rPr lang="en-US" altLang="ja-JP" sz="1400">
                <a:solidFill>
                  <a:schemeClr val="tx1">
                    <a:lumMod val="75000"/>
                  </a:schemeClr>
                </a:solidFill>
                <a:latin typeface="Meiryo" panose="020B0604030504040204" pitchFamily="34" charset="-128"/>
                <a:ea typeface="Meiryo" panose="020B0604030504040204" pitchFamily="34" charset="-128"/>
              </a:rPr>
              <a:t>Collecting large amounts of data is time-consuming and financially costly.</a:t>
            </a: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33" name="正方形/長方形 48">
            <a:extLst>
              <a:ext uri="{FF2B5EF4-FFF2-40B4-BE49-F238E27FC236}">
                <a16:creationId xmlns:a16="http://schemas.microsoft.com/office/drawing/2014/main" id="{E08A4155-DC62-4A97-1B92-A0F934346F2E}"/>
              </a:ext>
            </a:extLst>
          </p:cNvPr>
          <p:cNvSpPr/>
          <p:nvPr/>
        </p:nvSpPr>
        <p:spPr>
          <a:xfrm>
            <a:off x="6960525" y="3524151"/>
            <a:ext cx="4860000" cy="1260000"/>
          </a:xfrm>
          <a:prstGeom prst="rect">
            <a:avLst/>
          </a:prstGeom>
          <a:solidFill>
            <a:srgbClr val="FFFFFF">
              <a:lumMod val="95000"/>
            </a:srgbClr>
          </a:solidFill>
          <a:ln w="12700" cap="flat" cmpd="sng" algn="ctr">
            <a:noFill/>
            <a:prstDash val="solid"/>
            <a:miter lim="800000"/>
          </a:ln>
          <a:effectLst/>
        </p:spPr>
        <p:txBody>
          <a:bodyPr lIns="640080" tIns="91440" rIns="91440" bIns="0" rtlCol="0" anchor="t"/>
          <a:lstStyle/>
          <a:p>
            <a:pPr algn="l">
              <a:buClr>
                <a:schemeClr val="accent1"/>
              </a:buClr>
            </a:pPr>
            <a:r>
              <a:rPr lang="en-US" altLang="ja-JP">
                <a:solidFill>
                  <a:schemeClr val="accent1"/>
                </a:solidFill>
                <a:latin typeface="Meiryo" panose="020B0604030504040204" pitchFamily="34" charset="-128"/>
                <a:ea typeface="Meiryo" panose="020B0604030504040204" pitchFamily="34" charset="-128"/>
              </a:rPr>
              <a:t>Privacy issues</a:t>
            </a:r>
          </a:p>
          <a:p>
            <a:pPr algn="l">
              <a:buClr>
                <a:schemeClr val="accent1"/>
              </a:buClr>
            </a:pPr>
            <a:r>
              <a:rPr lang="en-GB" altLang="ja-JP" sz="1400">
                <a:solidFill>
                  <a:schemeClr val="tx1">
                    <a:lumMod val="75000"/>
                  </a:schemeClr>
                </a:solidFill>
                <a:latin typeface="Meiryo" panose="020B0604030504040204" pitchFamily="34" charset="-128"/>
                <a:ea typeface="Meiryo" panose="020B0604030504040204" pitchFamily="34" charset="-128"/>
              </a:rPr>
              <a:t>Data from the BLE device would reveal the user's location.</a:t>
            </a: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grpSp>
        <p:nvGrpSpPr>
          <p:cNvPr id="37" name="グループ化 23">
            <a:extLst>
              <a:ext uri="{FF2B5EF4-FFF2-40B4-BE49-F238E27FC236}">
                <a16:creationId xmlns:a16="http://schemas.microsoft.com/office/drawing/2014/main" id="{14D208B9-9143-138F-495A-91DF656AA1AD}"/>
              </a:ext>
            </a:extLst>
          </p:cNvPr>
          <p:cNvGrpSpPr>
            <a:grpSpLocks noChangeAspect="1"/>
          </p:cNvGrpSpPr>
          <p:nvPr/>
        </p:nvGrpSpPr>
        <p:grpSpPr>
          <a:xfrm>
            <a:off x="6503325" y="3696951"/>
            <a:ext cx="914400" cy="914400"/>
            <a:chOff x="2650454" y="3608624"/>
            <a:chExt cx="1563550" cy="1563550"/>
          </a:xfrm>
        </p:grpSpPr>
        <p:sp>
          <p:nvSpPr>
            <p:cNvPr id="38" name="円/楕円 42">
              <a:extLst>
                <a:ext uri="{FF2B5EF4-FFF2-40B4-BE49-F238E27FC236}">
                  <a16:creationId xmlns:a16="http://schemas.microsoft.com/office/drawing/2014/main" id="{913573B4-F91D-F255-12CE-F87162B85491}"/>
                </a:ext>
              </a:extLst>
            </p:cNvPr>
            <p:cNvSpPr/>
            <p:nvPr/>
          </p:nvSpPr>
          <p:spPr>
            <a:xfrm>
              <a:off x="2650454" y="3608624"/>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noProof="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39" name="グラフィックス 22" descr="Security camera with solid fill">
              <a:extLst>
                <a:ext uri="{FF2B5EF4-FFF2-40B4-BE49-F238E27FC236}">
                  <a16:creationId xmlns:a16="http://schemas.microsoft.com/office/drawing/2014/main" id="{BCA688E1-A9E3-1AB5-23B5-7206351D832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49844" y="3908014"/>
              <a:ext cx="964772" cy="964772"/>
            </a:xfrm>
            <a:prstGeom prst="rect">
              <a:avLst/>
            </a:prstGeom>
          </p:spPr>
        </p:pic>
      </p:grpSp>
      <p:sp>
        <p:nvSpPr>
          <p:cNvPr id="48" name="正方形/長方形 48">
            <a:extLst>
              <a:ext uri="{FF2B5EF4-FFF2-40B4-BE49-F238E27FC236}">
                <a16:creationId xmlns:a16="http://schemas.microsoft.com/office/drawing/2014/main" id="{D4007B2C-995C-9DD8-862E-B1B6F952EDD4}"/>
              </a:ext>
            </a:extLst>
          </p:cNvPr>
          <p:cNvSpPr/>
          <p:nvPr/>
        </p:nvSpPr>
        <p:spPr>
          <a:xfrm>
            <a:off x="371475" y="2180234"/>
            <a:ext cx="4860000" cy="1260000"/>
          </a:xfrm>
          <a:prstGeom prst="rect">
            <a:avLst/>
          </a:prstGeom>
          <a:solidFill>
            <a:srgbClr val="FFFFFF">
              <a:lumMod val="95000"/>
            </a:srgbClr>
          </a:solidFill>
          <a:ln w="12700" cap="flat" cmpd="sng" algn="ctr">
            <a:noFill/>
            <a:prstDash val="solid"/>
            <a:miter lim="800000"/>
          </a:ln>
          <a:effectLst/>
        </p:spPr>
        <p:txBody>
          <a:bodyPr lIns="0" tIns="91440" rIns="640800" bIns="0" rtlCol="0" anchor="t"/>
          <a:lstStyle/>
          <a:p>
            <a:pPr algn="r">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Large Dataset</a:t>
            </a:r>
          </a:p>
          <a:p>
            <a:pPr marL="139700">
              <a:buClr>
                <a:schemeClr val="tx1">
                  <a:lumMod val="75000"/>
                </a:schemeClr>
              </a:buClr>
              <a:defRPr/>
            </a:pPr>
            <a:r>
              <a:rPr lang="en-US" altLang="ja-JP" sz="1400" dirty="0">
                <a:solidFill>
                  <a:schemeClr val="tx1">
                    <a:lumMod val="75000"/>
                  </a:schemeClr>
                </a:solidFill>
                <a:latin typeface="Meiryo" panose="020B0604030504040204" pitchFamily="34" charset="-128"/>
                <a:ea typeface="Meiryo" panose="020B0604030504040204" pitchFamily="34" charset="-128"/>
              </a:rPr>
              <a:t>It may not be possible to extract enough meaningful features with a small dataset.</a:t>
            </a:r>
          </a:p>
        </p:txBody>
      </p:sp>
      <p:sp>
        <p:nvSpPr>
          <p:cNvPr id="49" name="正方形/長方形 48">
            <a:extLst>
              <a:ext uri="{FF2B5EF4-FFF2-40B4-BE49-F238E27FC236}">
                <a16:creationId xmlns:a16="http://schemas.microsoft.com/office/drawing/2014/main" id="{8FFB1902-5A3E-9360-F23C-C18583383DFE}"/>
              </a:ext>
            </a:extLst>
          </p:cNvPr>
          <p:cNvSpPr/>
          <p:nvPr/>
        </p:nvSpPr>
        <p:spPr>
          <a:xfrm>
            <a:off x="371475" y="3524786"/>
            <a:ext cx="4860000" cy="1260000"/>
          </a:xfrm>
          <a:prstGeom prst="rect">
            <a:avLst/>
          </a:prstGeom>
          <a:solidFill>
            <a:srgbClr val="FFFFFF">
              <a:lumMod val="95000"/>
            </a:srgbClr>
          </a:solidFill>
          <a:ln w="12700" cap="flat" cmpd="sng" algn="ctr">
            <a:noFill/>
            <a:prstDash val="solid"/>
            <a:miter lim="800000"/>
          </a:ln>
          <a:effectLst/>
        </p:spPr>
        <p:txBody>
          <a:bodyPr lIns="0" tIns="91440" rIns="640800" bIns="0" rtlCol="0" anchor="t"/>
          <a:lstStyle/>
          <a:p>
            <a:pPr algn="r">
              <a:buClr>
                <a:schemeClr val="accent1"/>
              </a:buClr>
            </a:pPr>
            <a:r>
              <a:rPr kumimoji="1" lang="en-US" altLang="ja-JP">
                <a:solidFill>
                  <a:schemeClr val="accent1"/>
                </a:solidFill>
                <a:latin typeface="Meiryo" panose="020B0604030504040204" pitchFamily="34" charset="-128"/>
                <a:ea typeface="Meiryo" panose="020B0604030504040204" pitchFamily="34" charset="-128"/>
              </a:rPr>
              <a:t>Diverse Dataset</a:t>
            </a:r>
          </a:p>
          <a:p>
            <a:pPr marL="139700">
              <a:buClr>
                <a:schemeClr val="tx1">
                  <a:lumMod val="75000"/>
                </a:schemeClr>
              </a:buClr>
              <a:defRPr/>
            </a:pPr>
            <a:r>
              <a:rPr lang="en-US" altLang="ja-JP" sz="1400">
                <a:solidFill>
                  <a:schemeClr val="tx1">
                    <a:lumMod val="75000"/>
                  </a:schemeClr>
                </a:solidFill>
                <a:latin typeface="Meiryo" panose="020B0604030504040204" pitchFamily="34" charset="-128"/>
                <a:ea typeface="Meiryo" panose="020B0604030504040204" pitchFamily="34" charset="-128"/>
              </a:rPr>
              <a:t>Real-world data contains noise. Diverse data is needed to deal with these noises.</a:t>
            </a: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grpSp>
        <p:nvGrpSpPr>
          <p:cNvPr id="53" name="グループ化 23">
            <a:extLst>
              <a:ext uri="{FF2B5EF4-FFF2-40B4-BE49-F238E27FC236}">
                <a16:creationId xmlns:a16="http://schemas.microsoft.com/office/drawing/2014/main" id="{72CDBBD4-ABD4-546E-B483-CD7EC96E1BDF}"/>
              </a:ext>
            </a:extLst>
          </p:cNvPr>
          <p:cNvGrpSpPr>
            <a:grpSpLocks noChangeAspect="1"/>
          </p:cNvGrpSpPr>
          <p:nvPr/>
        </p:nvGrpSpPr>
        <p:grpSpPr>
          <a:xfrm>
            <a:off x="4774274" y="3697586"/>
            <a:ext cx="914400" cy="914400"/>
            <a:chOff x="2650454" y="3608624"/>
            <a:chExt cx="1563550" cy="1563550"/>
          </a:xfrm>
        </p:grpSpPr>
        <p:sp>
          <p:nvSpPr>
            <p:cNvPr id="54" name="円/楕円 42">
              <a:extLst>
                <a:ext uri="{FF2B5EF4-FFF2-40B4-BE49-F238E27FC236}">
                  <a16:creationId xmlns:a16="http://schemas.microsoft.com/office/drawing/2014/main" id="{150F4EF3-CB7D-6210-7EF7-6AAA6178C3FC}"/>
                </a:ext>
              </a:extLst>
            </p:cNvPr>
            <p:cNvSpPr/>
            <p:nvPr/>
          </p:nvSpPr>
          <p:spPr>
            <a:xfrm>
              <a:off x="2650454" y="3608624"/>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noProof="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55" name="グラフィックス 22" descr="Basic Shapes with solid fill">
              <a:extLst>
                <a:ext uri="{FF2B5EF4-FFF2-40B4-BE49-F238E27FC236}">
                  <a16:creationId xmlns:a16="http://schemas.microsoft.com/office/drawing/2014/main" id="{EEA293F5-5EE5-F998-9A94-2EE1E28225C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949844" y="3908014"/>
              <a:ext cx="964772" cy="964772"/>
            </a:xfrm>
            <a:prstGeom prst="rect">
              <a:avLst/>
            </a:prstGeom>
          </p:spPr>
        </p:pic>
      </p:grpSp>
      <p:grpSp>
        <p:nvGrpSpPr>
          <p:cNvPr id="40" name="グループ化 23">
            <a:extLst>
              <a:ext uri="{FF2B5EF4-FFF2-40B4-BE49-F238E27FC236}">
                <a16:creationId xmlns:a16="http://schemas.microsoft.com/office/drawing/2014/main" id="{3931306F-A93C-BE29-F564-12A6EAC29A2D}"/>
              </a:ext>
            </a:extLst>
          </p:cNvPr>
          <p:cNvGrpSpPr>
            <a:grpSpLocks noChangeAspect="1"/>
          </p:cNvGrpSpPr>
          <p:nvPr/>
        </p:nvGrpSpPr>
        <p:grpSpPr>
          <a:xfrm>
            <a:off x="6503325" y="2351763"/>
            <a:ext cx="914400" cy="914400"/>
            <a:chOff x="2650454" y="3608624"/>
            <a:chExt cx="1563550" cy="1563550"/>
          </a:xfrm>
        </p:grpSpPr>
        <p:sp>
          <p:nvSpPr>
            <p:cNvPr id="41" name="円/楕円 42">
              <a:extLst>
                <a:ext uri="{FF2B5EF4-FFF2-40B4-BE49-F238E27FC236}">
                  <a16:creationId xmlns:a16="http://schemas.microsoft.com/office/drawing/2014/main" id="{AFF4F519-5E2D-7D38-EB25-DE2BD342D01A}"/>
                </a:ext>
              </a:extLst>
            </p:cNvPr>
            <p:cNvSpPr/>
            <p:nvPr/>
          </p:nvSpPr>
          <p:spPr>
            <a:xfrm>
              <a:off x="2650454" y="3608624"/>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noProof="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42" name="グラフィックス 22" descr="Coins with solid fill">
              <a:extLst>
                <a:ext uri="{FF2B5EF4-FFF2-40B4-BE49-F238E27FC236}">
                  <a16:creationId xmlns:a16="http://schemas.microsoft.com/office/drawing/2014/main" id="{5D935B89-8284-9A4A-5D31-0036EF64652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949844" y="3908014"/>
              <a:ext cx="964772" cy="964772"/>
            </a:xfrm>
            <a:prstGeom prst="rect">
              <a:avLst/>
            </a:prstGeom>
          </p:spPr>
        </p:pic>
      </p:grpSp>
      <p:grpSp>
        <p:nvGrpSpPr>
          <p:cNvPr id="56" name="グループ化 23">
            <a:extLst>
              <a:ext uri="{FF2B5EF4-FFF2-40B4-BE49-F238E27FC236}">
                <a16:creationId xmlns:a16="http://schemas.microsoft.com/office/drawing/2014/main" id="{1E266CB6-3347-BA2D-DD8F-9EFE6969EFE4}"/>
              </a:ext>
            </a:extLst>
          </p:cNvPr>
          <p:cNvGrpSpPr>
            <a:grpSpLocks noChangeAspect="1"/>
          </p:cNvGrpSpPr>
          <p:nvPr/>
        </p:nvGrpSpPr>
        <p:grpSpPr>
          <a:xfrm>
            <a:off x="4774274" y="2335034"/>
            <a:ext cx="914400" cy="914400"/>
            <a:chOff x="2650454" y="3608624"/>
            <a:chExt cx="1563550" cy="1563550"/>
          </a:xfrm>
        </p:grpSpPr>
        <p:sp>
          <p:nvSpPr>
            <p:cNvPr id="57" name="円/楕円 42">
              <a:extLst>
                <a:ext uri="{FF2B5EF4-FFF2-40B4-BE49-F238E27FC236}">
                  <a16:creationId xmlns:a16="http://schemas.microsoft.com/office/drawing/2014/main" id="{3704919B-22DF-0B6A-C65C-AA72A0DA778E}"/>
                </a:ext>
              </a:extLst>
            </p:cNvPr>
            <p:cNvSpPr/>
            <p:nvPr/>
          </p:nvSpPr>
          <p:spPr>
            <a:xfrm>
              <a:off x="2650454" y="3608624"/>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noProof="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58" name="グラフィックス 22" descr="Database with solid fill">
              <a:extLst>
                <a:ext uri="{FF2B5EF4-FFF2-40B4-BE49-F238E27FC236}">
                  <a16:creationId xmlns:a16="http://schemas.microsoft.com/office/drawing/2014/main" id="{1ED6E084-7811-ECE1-6A77-40602688C5FF}"/>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949844" y="3908014"/>
              <a:ext cx="964772" cy="964772"/>
            </a:xfrm>
            <a:prstGeom prst="rect">
              <a:avLst/>
            </a:prstGeom>
          </p:spPr>
        </p:pic>
      </p:grpSp>
      <p:sp>
        <p:nvSpPr>
          <p:cNvPr id="76" name="テキスト ボックス 75">
            <a:extLst>
              <a:ext uri="{FF2B5EF4-FFF2-40B4-BE49-F238E27FC236}">
                <a16:creationId xmlns:a16="http://schemas.microsoft.com/office/drawing/2014/main" id="{B9370988-8482-6BFA-D018-57B11FD03A6E}"/>
              </a:ext>
            </a:extLst>
          </p:cNvPr>
          <p:cNvSpPr txBox="1"/>
          <p:nvPr/>
        </p:nvSpPr>
        <p:spPr>
          <a:xfrm>
            <a:off x="371475" y="1160463"/>
            <a:ext cx="5317200" cy="828675"/>
          </a:xfrm>
          <a:prstGeom prst="rect">
            <a:avLst/>
          </a:prstGeom>
          <a:noFill/>
        </p:spPr>
        <p:txBody>
          <a:bodyPr wrap="none" lIns="36000" tIns="36000" rIns="36000" bIns="36000" rtlCol="0" anchor="b">
            <a:noAutofit/>
          </a:bodyPr>
          <a:lstStyle/>
          <a:p>
            <a:pPr algn="ctr">
              <a:buClr>
                <a:schemeClr val="accent1"/>
              </a:buClr>
            </a:pPr>
            <a:r>
              <a:rPr lang="en-US" altLang="ja-JP">
                <a:solidFill>
                  <a:schemeClr val="accent1"/>
                </a:solidFill>
                <a:latin typeface="Meiryo" panose="020B0604030504040204" pitchFamily="34" charset="-128"/>
                <a:ea typeface="Meiryo" panose="020B0604030504040204" pitchFamily="34" charset="-128"/>
              </a:rPr>
              <a:t>Importance of large dataset</a:t>
            </a:r>
            <a:endParaRPr kumimoji="1" lang="ja-JP" altLang="en-US">
              <a:solidFill>
                <a:schemeClr val="accent1"/>
              </a:solidFill>
              <a:latin typeface="Meiryo" panose="020B0604030504040204" pitchFamily="34" charset="-128"/>
              <a:ea typeface="Meiryo" panose="020B0604030504040204" pitchFamily="34" charset="-128"/>
            </a:endParaRPr>
          </a:p>
        </p:txBody>
      </p:sp>
      <p:cxnSp>
        <p:nvCxnSpPr>
          <p:cNvPr id="77" name="直線コネクタ 76">
            <a:extLst>
              <a:ext uri="{FF2B5EF4-FFF2-40B4-BE49-F238E27FC236}">
                <a16:creationId xmlns:a16="http://schemas.microsoft.com/office/drawing/2014/main" id="{C5A595A6-5782-450D-8BE2-3917424C57D8}"/>
              </a:ext>
            </a:extLst>
          </p:cNvPr>
          <p:cNvCxnSpPr>
            <a:cxnSpLocks/>
          </p:cNvCxnSpPr>
          <p:nvPr/>
        </p:nvCxnSpPr>
        <p:spPr>
          <a:xfrm>
            <a:off x="371475" y="1989138"/>
            <a:ext cx="531720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B7687B60-4FF6-3E26-1A40-0D9A748C9616}"/>
              </a:ext>
            </a:extLst>
          </p:cNvPr>
          <p:cNvCxnSpPr>
            <a:cxnSpLocks/>
          </p:cNvCxnSpPr>
          <p:nvPr/>
        </p:nvCxnSpPr>
        <p:spPr>
          <a:xfrm>
            <a:off x="6503326" y="1989138"/>
            <a:ext cx="531720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テキスト ボックス 5">
            <a:extLst>
              <a:ext uri="{FF2B5EF4-FFF2-40B4-BE49-F238E27FC236}">
                <a16:creationId xmlns:a16="http://schemas.microsoft.com/office/drawing/2014/main" id="{25CEF65B-F7A0-251C-541F-BA3B829DD9B8}"/>
              </a:ext>
            </a:extLst>
          </p:cNvPr>
          <p:cNvSpPr txBox="1"/>
          <p:nvPr/>
        </p:nvSpPr>
        <p:spPr>
          <a:xfrm>
            <a:off x="6503326" y="1160463"/>
            <a:ext cx="5317200" cy="828675"/>
          </a:xfrm>
          <a:prstGeom prst="rect">
            <a:avLst/>
          </a:prstGeom>
          <a:noFill/>
        </p:spPr>
        <p:txBody>
          <a:bodyPr wrap="none" lIns="3600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pPr algn="ctr"/>
            <a:r>
              <a:rPr lang="en-US" altLang="ja-JP">
                <a:latin typeface="Meiryo" panose="020B0604030504040204" pitchFamily="34" charset="-128"/>
              </a:rPr>
              <a:t>Cost and risk</a:t>
            </a:r>
            <a:endParaRPr lang="ja-JP" altLang="en-US">
              <a:latin typeface="Meiryo" panose="020B0604030504040204" pitchFamily="34" charset="-128"/>
            </a:endParaRPr>
          </a:p>
        </p:txBody>
      </p:sp>
      <p:sp>
        <p:nvSpPr>
          <p:cNvPr id="2" name="乗算記号 78">
            <a:extLst>
              <a:ext uri="{FF2B5EF4-FFF2-40B4-BE49-F238E27FC236}">
                <a16:creationId xmlns:a16="http://schemas.microsoft.com/office/drawing/2014/main" id="{E9E7DF1D-221E-96F1-FA1D-489C06A891CF}"/>
              </a:ext>
            </a:extLst>
          </p:cNvPr>
          <p:cNvSpPr/>
          <p:nvPr/>
        </p:nvSpPr>
        <p:spPr>
          <a:xfrm>
            <a:off x="5343910" y="2796537"/>
            <a:ext cx="1504179" cy="1371946"/>
          </a:xfrm>
          <a:prstGeom prst="mathMultiply">
            <a:avLst>
              <a:gd name="adj1" fmla="val 1587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endParaRPr>
          </a:p>
        </p:txBody>
      </p:sp>
      <p:sp>
        <p:nvSpPr>
          <p:cNvPr id="3" name="TextBox 2">
            <a:extLst>
              <a:ext uri="{FF2B5EF4-FFF2-40B4-BE49-F238E27FC236}">
                <a16:creationId xmlns:a16="http://schemas.microsoft.com/office/drawing/2014/main" id="{DEBF6F14-7B19-D473-3C25-B0B355780AD7}"/>
              </a:ext>
            </a:extLst>
          </p:cNvPr>
          <p:cNvSpPr txBox="1"/>
          <p:nvPr/>
        </p:nvSpPr>
        <p:spPr>
          <a:xfrm>
            <a:off x="4876800" y="5268686"/>
            <a:ext cx="0" cy="0"/>
          </a:xfrm>
          <a:prstGeom prst="rect">
            <a:avLst/>
          </a:prstGeom>
          <a:noFill/>
        </p:spPr>
        <p:txBody>
          <a:bodyPr wrap="none" lIns="36000" tIns="36000" rIns="36000" bIns="36000" rtlCol="0" anchor="t">
            <a:noAutofit/>
          </a:bodyPr>
          <a:lstStyle/>
          <a:p>
            <a:pPr algn="l">
              <a:buClr>
                <a:schemeClr val="accent1"/>
              </a:buClr>
            </a:pPr>
            <a:endParaRPr kumimoji="1" lang="en-US">
              <a:solidFill>
                <a:schemeClr val="accent1"/>
              </a:solidFill>
              <a:latin typeface="Meiryo" panose="020B0604030504040204" pitchFamily="34" charset="-128"/>
              <a:ea typeface="Meiryo" panose="020B0604030504040204" pitchFamily="34" charset="-128"/>
            </a:endParaRPr>
          </a:p>
        </p:txBody>
      </p:sp>
      <p:grpSp>
        <p:nvGrpSpPr>
          <p:cNvPr id="5" name="Group 4">
            <a:extLst>
              <a:ext uri="{FF2B5EF4-FFF2-40B4-BE49-F238E27FC236}">
                <a16:creationId xmlns:a16="http://schemas.microsoft.com/office/drawing/2014/main" id="{B3C04EBF-A939-DEFF-4363-7A57CA3CCC75}"/>
              </a:ext>
            </a:extLst>
          </p:cNvPr>
          <p:cNvGrpSpPr/>
          <p:nvPr/>
        </p:nvGrpSpPr>
        <p:grpSpPr>
          <a:xfrm>
            <a:off x="3375660" y="4879503"/>
            <a:ext cx="5440680" cy="360000"/>
            <a:chOff x="469432" y="4720277"/>
            <a:chExt cx="5440680" cy="360000"/>
          </a:xfrm>
        </p:grpSpPr>
        <p:cxnSp>
          <p:nvCxnSpPr>
            <p:cNvPr id="7" name="直線コネクタ 125">
              <a:extLst>
                <a:ext uri="{FF2B5EF4-FFF2-40B4-BE49-F238E27FC236}">
                  <a16:creationId xmlns:a16="http://schemas.microsoft.com/office/drawing/2014/main" id="{EA652072-0A4E-DEA6-C538-FC3CDAD9D361}"/>
                </a:ext>
              </a:extLst>
            </p:cNvPr>
            <p:cNvCxnSpPr>
              <a:cxnSpLocks/>
            </p:cNvCxnSpPr>
            <p:nvPr/>
          </p:nvCxnSpPr>
          <p:spPr>
            <a:xfrm>
              <a:off x="469432" y="4900277"/>
              <a:ext cx="544068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 name="グループ化 33">
              <a:extLst>
                <a:ext uri="{FF2B5EF4-FFF2-40B4-BE49-F238E27FC236}">
                  <a16:creationId xmlns:a16="http://schemas.microsoft.com/office/drawing/2014/main" id="{66128413-2C47-E1AF-01AA-D698620C95BA}"/>
                </a:ext>
              </a:extLst>
            </p:cNvPr>
            <p:cNvGrpSpPr/>
            <p:nvPr/>
          </p:nvGrpSpPr>
          <p:grpSpPr>
            <a:xfrm rot="5400000">
              <a:off x="3009773" y="4719790"/>
              <a:ext cx="360000" cy="360974"/>
              <a:chOff x="4481975" y="4551664"/>
              <a:chExt cx="360000" cy="360974"/>
            </a:xfrm>
          </p:grpSpPr>
          <p:sp>
            <p:nvSpPr>
              <p:cNvPr id="9" name="円/楕円 126">
                <a:extLst>
                  <a:ext uri="{FF2B5EF4-FFF2-40B4-BE49-F238E27FC236}">
                    <a16:creationId xmlns:a16="http://schemas.microsoft.com/office/drawing/2014/main" id="{C0461476-17D0-8741-F1ED-4D9E00CED5C1}"/>
                  </a:ext>
                </a:extLst>
              </p:cNvPr>
              <p:cNvSpPr>
                <a:spLocks noChangeAspect="1"/>
              </p:cNvSpPr>
              <p:nvPr/>
            </p:nvSpPr>
            <p:spPr>
              <a:xfrm rot="16200000">
                <a:off x="4481975" y="4552638"/>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0" name="グラフィックス 130" descr="キャレットを下へ 枠線">
                <a:extLst>
                  <a:ext uri="{FF2B5EF4-FFF2-40B4-BE49-F238E27FC236}">
                    <a16:creationId xmlns:a16="http://schemas.microsoft.com/office/drawing/2014/main" id="{BCA200C8-AF53-8D9D-E03C-A016E658B0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4481975" y="4551664"/>
                <a:ext cx="356400" cy="356400"/>
              </a:xfrm>
              <a:prstGeom prst="rect">
                <a:avLst/>
              </a:prstGeom>
            </p:spPr>
          </p:pic>
        </p:grpSp>
      </p:grpSp>
      <p:sp>
        <p:nvSpPr>
          <p:cNvPr id="11" name="Rounded Rectangle 10">
            <a:extLst>
              <a:ext uri="{FF2B5EF4-FFF2-40B4-BE49-F238E27FC236}">
                <a16:creationId xmlns:a16="http://schemas.microsoft.com/office/drawing/2014/main" id="{021EFBE5-14C6-67F3-FFD8-E0F1BE011CB9}"/>
              </a:ext>
            </a:extLst>
          </p:cNvPr>
          <p:cNvSpPr/>
          <p:nvPr/>
        </p:nvSpPr>
        <p:spPr>
          <a:xfrm>
            <a:off x="371475" y="5415903"/>
            <a:ext cx="11449050" cy="70685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lang="en-US" altLang="ja-JP" sz="1800">
                <a:solidFill>
                  <a:schemeClr val="bg1"/>
                </a:solidFill>
                <a:latin typeface="Meiryo" panose="020B0604030504040204" pitchFamily="34" charset="-128"/>
              </a:rPr>
              <a:t>Synthetic data resolves these problems</a:t>
            </a:r>
            <a:endParaRPr lang="ja-JP" altLang="en-US" sz="1800">
              <a:solidFill>
                <a:schemeClr val="bg1"/>
              </a:solidFill>
              <a:latin typeface="Meiryo" panose="020B0604030504040204" pitchFamily="34" charset="-128"/>
            </a:endParaRPr>
          </a:p>
        </p:txBody>
      </p:sp>
      <p:sp>
        <p:nvSpPr>
          <p:cNvPr id="4" name="Rectangle 3">
            <a:extLst>
              <a:ext uri="{FF2B5EF4-FFF2-40B4-BE49-F238E27FC236}">
                <a16:creationId xmlns:a16="http://schemas.microsoft.com/office/drawing/2014/main" id="{33A29FA3-AF0A-60C4-AB0A-4390541041E1}"/>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3">
                  <a:extLst>
                    <a:ext uri="{A12FA001-AC4F-418D-AE19-62706E023703}">
                      <ahyp:hlinkClr xmlns:ahyp="http://schemas.microsoft.com/office/drawing/2018/hyperlinkcolor" val="tx"/>
                    </a:ext>
                  </a:extLst>
                </a:hlinkClick>
              </a:rPr>
              <a:t>https://ieeexplore.ieee.org/abstract/document/9706334</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4">
                  <a:extLst>
                    <a:ext uri="{A12FA001-AC4F-418D-AE19-62706E023703}">
                      <ahyp:hlinkClr xmlns:ahyp="http://schemas.microsoft.com/office/drawing/2018/hyperlinkcolor" val="tx"/>
                    </a:ext>
                  </a:extLst>
                </a:hlinkClick>
              </a:rPr>
              <a:t>https://doi.org/10.1186/s40537-023-00727-2</a:t>
            </a: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12" name="Slide Number Placeholder 11">
            <a:extLst>
              <a:ext uri="{FF2B5EF4-FFF2-40B4-BE49-F238E27FC236}">
                <a16:creationId xmlns:a16="http://schemas.microsoft.com/office/drawing/2014/main" id="{1F2A4EB3-41E0-B9E9-A6F0-960E870DE69D}"/>
              </a:ext>
            </a:extLst>
          </p:cNvPr>
          <p:cNvSpPr>
            <a:spLocks noGrp="1"/>
          </p:cNvSpPr>
          <p:nvPr>
            <p:ph type="sldNum" sz="quarter" idx="11"/>
          </p:nvPr>
        </p:nvSpPr>
        <p:spPr/>
        <p:txBody>
          <a:bodyPr/>
          <a:lstStyle/>
          <a:p>
            <a:fld id="{CE884680-B901-7B4E-B61D-104198092958}" type="slidenum">
              <a:rPr lang="ja-JP" altLang="en-US" smtClean="0"/>
              <a:pPr/>
              <a:t>34</a:t>
            </a:fld>
            <a:endParaRPr lang="ja-JP" altLang="en-US"/>
          </a:p>
        </p:txBody>
      </p:sp>
    </p:spTree>
    <p:extLst>
      <p:ext uri="{BB962C8B-B14F-4D97-AF65-F5344CB8AC3E}">
        <p14:creationId xmlns:p14="http://schemas.microsoft.com/office/powerpoint/2010/main" val="1179509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0">
            <a:extLst>
              <a:ext uri="{FF2B5EF4-FFF2-40B4-BE49-F238E27FC236}">
                <a16:creationId xmlns:a16="http://schemas.microsoft.com/office/drawing/2014/main" id="{F6093F94-FEAC-16D6-7F36-38A9142E1BEA}"/>
              </a:ext>
            </a:extLst>
          </p:cNvPr>
          <p:cNvCxnSpPr>
            <a:cxnSpLocks/>
          </p:cNvCxnSpPr>
          <p:nvPr/>
        </p:nvCxnSpPr>
        <p:spPr>
          <a:xfrm flipH="1">
            <a:off x="1521412" y="1811649"/>
            <a:ext cx="1923964" cy="183629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5">
            <a:extLst>
              <a:ext uri="{FF2B5EF4-FFF2-40B4-BE49-F238E27FC236}">
                <a16:creationId xmlns:a16="http://schemas.microsoft.com/office/drawing/2014/main" id="{1FA575DF-1CAF-0889-D37D-509AC3E68189}"/>
              </a:ext>
            </a:extLst>
          </p:cNvPr>
          <p:cNvCxnSpPr>
            <a:cxnSpLocks/>
          </p:cNvCxnSpPr>
          <p:nvPr/>
        </p:nvCxnSpPr>
        <p:spPr>
          <a:xfrm flipH="1" flipV="1">
            <a:off x="1521412" y="3644901"/>
            <a:ext cx="1928158" cy="1822561"/>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EE66DDE4-1975-41E6-9BDB-213E1867A03F}"/>
              </a:ext>
            </a:extLst>
          </p:cNvPr>
          <p:cNvSpPr>
            <a:spLocks noGrp="1"/>
          </p:cNvSpPr>
          <p:nvPr>
            <p:ph type="title"/>
          </p:nvPr>
        </p:nvSpPr>
        <p:spPr>
          <a:xfrm>
            <a:off x="371475" y="372382"/>
            <a:ext cx="11449050" cy="414335"/>
          </a:xfrm>
        </p:spPr>
        <p:txBody>
          <a:bodyPr/>
          <a:lstStyle/>
          <a:p>
            <a:r>
              <a:rPr kumimoji="1" lang="en-US" altLang="ja-JP"/>
              <a:t>Research questions</a:t>
            </a:r>
            <a:endParaRPr kumimoji="1" lang="ja-JP" altLang="en-US"/>
          </a:p>
        </p:txBody>
      </p:sp>
      <p:cxnSp>
        <p:nvCxnSpPr>
          <p:cNvPr id="112" name="Straight Connector 111">
            <a:extLst>
              <a:ext uri="{FF2B5EF4-FFF2-40B4-BE49-F238E27FC236}">
                <a16:creationId xmlns:a16="http://schemas.microsoft.com/office/drawing/2014/main" id="{F588D81B-B599-43FE-8BE8-96701FE8B491}"/>
              </a:ext>
            </a:extLst>
          </p:cNvPr>
          <p:cNvCxnSpPr>
            <a:cxnSpLocks/>
            <a:stCxn id="101" idx="2"/>
          </p:cNvCxnSpPr>
          <p:nvPr/>
        </p:nvCxnSpPr>
        <p:spPr>
          <a:xfrm flipH="1">
            <a:off x="3445376" y="1811649"/>
            <a:ext cx="1079587"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6C1F56C-5ED3-44AC-BF5F-42EBE9EC6AB9}"/>
              </a:ext>
            </a:extLst>
          </p:cNvPr>
          <p:cNvCxnSpPr>
            <a:cxnSpLocks/>
            <a:stCxn id="149" idx="2"/>
          </p:cNvCxnSpPr>
          <p:nvPr/>
        </p:nvCxnSpPr>
        <p:spPr>
          <a:xfrm flipH="1">
            <a:off x="3445376" y="5460733"/>
            <a:ext cx="1079587"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F7C67A9-8A23-4519-90CA-A97E2F8E7B15}"/>
              </a:ext>
            </a:extLst>
          </p:cNvPr>
          <p:cNvCxnSpPr>
            <a:cxnSpLocks/>
            <a:stCxn id="131" idx="2"/>
          </p:cNvCxnSpPr>
          <p:nvPr/>
        </p:nvCxnSpPr>
        <p:spPr>
          <a:xfrm flipH="1">
            <a:off x="1521412" y="3636190"/>
            <a:ext cx="3003551" cy="1517"/>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B5993A6E-76D6-4C59-828B-68B777CF7268}"/>
              </a:ext>
            </a:extLst>
          </p:cNvPr>
          <p:cNvSpPr txBox="1"/>
          <p:nvPr/>
        </p:nvSpPr>
        <p:spPr>
          <a:xfrm>
            <a:off x="5830619" y="1158821"/>
            <a:ext cx="5989906" cy="1305656"/>
          </a:xfrm>
          <a:prstGeom prst="rect">
            <a:avLst/>
          </a:prstGeom>
          <a:noFill/>
        </p:spPr>
        <p:txBody>
          <a:bodyPr wrap="square" lIns="274320" tIns="36000" rIns="36000" bIns="36000" rtlCol="0" anchor="ctr">
            <a:noAutofit/>
          </a:bodyPr>
          <a:lstStyle/>
          <a:p>
            <a:pPr>
              <a:buClr>
                <a:schemeClr val="accent1"/>
              </a:buClr>
            </a:pPr>
            <a:r>
              <a:rPr kumimoji="1" lang="en-US" altLang="ja-JP" sz="2400">
                <a:solidFill>
                  <a:schemeClr val="accent1"/>
                </a:solidFill>
                <a:latin typeface="Meiryo" panose="020B0604030504040204" pitchFamily="34" charset="-128"/>
                <a:ea typeface="Meiryo" panose="020B0604030504040204" pitchFamily="34" charset="-128"/>
              </a:rPr>
              <a:t>Clarify to be a Markov model appropriate for creating BLE data</a:t>
            </a:r>
          </a:p>
        </p:txBody>
      </p:sp>
      <p:sp>
        <p:nvSpPr>
          <p:cNvPr id="101" name="楕円 3">
            <a:extLst>
              <a:ext uri="{FF2B5EF4-FFF2-40B4-BE49-F238E27FC236}">
                <a16:creationId xmlns:a16="http://schemas.microsoft.com/office/drawing/2014/main" id="{CF02C385-D21A-4770-B5F0-9449A86947B0}"/>
              </a:ext>
            </a:extLst>
          </p:cNvPr>
          <p:cNvSpPr/>
          <p:nvPr/>
        </p:nvSpPr>
        <p:spPr>
          <a:xfrm>
            <a:off x="4524963" y="1158821"/>
            <a:ext cx="1305656" cy="130565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02" name="グラフィックス 26" descr="Magnifying glass with solid fill">
            <a:extLst>
              <a:ext uri="{FF2B5EF4-FFF2-40B4-BE49-F238E27FC236}">
                <a16:creationId xmlns:a16="http://schemas.microsoft.com/office/drawing/2014/main" id="{9AACD171-3539-4294-8043-52AB26A0587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748136" y="1386153"/>
            <a:ext cx="850992" cy="850992"/>
          </a:xfrm>
          <a:prstGeom prst="rect">
            <a:avLst/>
          </a:prstGeom>
        </p:spPr>
      </p:pic>
      <p:sp>
        <p:nvSpPr>
          <p:cNvPr id="142" name="テキスト ボックス 72">
            <a:extLst>
              <a:ext uri="{FF2B5EF4-FFF2-40B4-BE49-F238E27FC236}">
                <a16:creationId xmlns:a16="http://schemas.microsoft.com/office/drawing/2014/main" id="{D903003C-6E8A-4B19-B453-05AC6A5FC852}"/>
              </a:ext>
            </a:extLst>
          </p:cNvPr>
          <p:cNvSpPr txBox="1"/>
          <p:nvPr/>
        </p:nvSpPr>
        <p:spPr>
          <a:xfrm>
            <a:off x="5830619" y="2983362"/>
            <a:ext cx="5989906" cy="1305656"/>
          </a:xfrm>
          <a:prstGeom prst="rect">
            <a:avLst/>
          </a:prstGeom>
          <a:noFill/>
        </p:spPr>
        <p:txBody>
          <a:bodyPr wrap="square" lIns="274320" tIns="36000" rIns="36000" bIns="36000" rtlCol="0" anchor="ctr">
            <a:noAutofit/>
          </a:bodyPr>
          <a:lstStyle/>
          <a:p>
            <a:pPr>
              <a:buClr>
                <a:schemeClr val="accent1"/>
              </a:buClr>
            </a:pPr>
            <a:r>
              <a:rPr kumimoji="1" lang="en-US" altLang="ja-JP" sz="2400">
                <a:solidFill>
                  <a:schemeClr val="accent1"/>
                </a:solidFill>
                <a:latin typeface="Meiryo" panose="020B0604030504040204" pitchFamily="34" charset="-128"/>
                <a:ea typeface="Meiryo" panose="020B0604030504040204" pitchFamily="34" charset="-128"/>
              </a:rPr>
              <a:t>Create synthesis data of BLE using </a:t>
            </a:r>
          </a:p>
          <a:p>
            <a:pPr>
              <a:buClr>
                <a:schemeClr val="accent1"/>
              </a:buClr>
            </a:pPr>
            <a:r>
              <a:rPr kumimoji="1" lang="en-US" altLang="ja-JP" sz="2400">
                <a:solidFill>
                  <a:schemeClr val="accent1"/>
                </a:solidFill>
                <a:latin typeface="Meiryo" panose="020B0604030504040204" pitchFamily="34" charset="-128"/>
                <a:ea typeface="Meiryo" panose="020B0604030504040204" pitchFamily="34" charset="-128"/>
              </a:rPr>
              <a:t>a Markov model</a:t>
            </a:r>
          </a:p>
        </p:txBody>
      </p:sp>
      <p:sp>
        <p:nvSpPr>
          <p:cNvPr id="131" name="楕円 3">
            <a:extLst>
              <a:ext uri="{FF2B5EF4-FFF2-40B4-BE49-F238E27FC236}">
                <a16:creationId xmlns:a16="http://schemas.microsoft.com/office/drawing/2014/main" id="{8D3E5228-E9AF-4D88-8B13-2718C527437A}"/>
              </a:ext>
            </a:extLst>
          </p:cNvPr>
          <p:cNvSpPr/>
          <p:nvPr/>
        </p:nvSpPr>
        <p:spPr>
          <a:xfrm>
            <a:off x="4524963" y="2983362"/>
            <a:ext cx="1305656" cy="1305656"/>
          </a:xfrm>
          <a:prstGeom prst="ellipse">
            <a:avLst/>
          </a:prstGeom>
          <a:solidFill>
            <a:srgbClr val="5994CC">
              <a:lumMod val="10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32" name="グラフィックス 26" descr="Robot with solid fill">
            <a:extLst>
              <a:ext uri="{FF2B5EF4-FFF2-40B4-BE49-F238E27FC236}">
                <a16:creationId xmlns:a16="http://schemas.microsoft.com/office/drawing/2014/main" id="{8F9C8167-C7B4-4D7F-A083-C0EF6B7E399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748136" y="3210694"/>
            <a:ext cx="850992" cy="850992"/>
          </a:xfrm>
          <a:prstGeom prst="rect">
            <a:avLst/>
          </a:prstGeom>
        </p:spPr>
      </p:pic>
      <p:sp>
        <p:nvSpPr>
          <p:cNvPr id="145" name="テキスト ボックス 72">
            <a:extLst>
              <a:ext uri="{FF2B5EF4-FFF2-40B4-BE49-F238E27FC236}">
                <a16:creationId xmlns:a16="http://schemas.microsoft.com/office/drawing/2014/main" id="{138B946F-0FB1-47F5-AA1F-A6C3775B2497}"/>
              </a:ext>
            </a:extLst>
          </p:cNvPr>
          <p:cNvSpPr txBox="1"/>
          <p:nvPr/>
        </p:nvSpPr>
        <p:spPr>
          <a:xfrm>
            <a:off x="5830619" y="4807905"/>
            <a:ext cx="5989906" cy="1305656"/>
          </a:xfrm>
          <a:prstGeom prst="rect">
            <a:avLst/>
          </a:prstGeom>
          <a:noFill/>
        </p:spPr>
        <p:txBody>
          <a:bodyPr wrap="square" lIns="274320" tIns="36000" rIns="36000" bIns="36000" rtlCol="0" anchor="ctr">
            <a:noAutofit/>
          </a:bodyPr>
          <a:lstStyle/>
          <a:p>
            <a:pPr>
              <a:buClr>
                <a:schemeClr val="accent1"/>
              </a:buClr>
            </a:pPr>
            <a:r>
              <a:rPr kumimoji="1" lang="en-US" altLang="ja-JP" sz="2400">
                <a:solidFill>
                  <a:schemeClr val="accent1"/>
                </a:solidFill>
                <a:latin typeface="Meiryo" panose="020B0604030504040204" pitchFamily="34" charset="-128"/>
                <a:ea typeface="Meiryo" panose="020B0604030504040204" pitchFamily="34" charset="-128"/>
              </a:rPr>
              <a:t>Evaluate the synthetic data</a:t>
            </a:r>
          </a:p>
        </p:txBody>
      </p:sp>
      <p:sp>
        <p:nvSpPr>
          <p:cNvPr id="149" name="楕円 3">
            <a:extLst>
              <a:ext uri="{FF2B5EF4-FFF2-40B4-BE49-F238E27FC236}">
                <a16:creationId xmlns:a16="http://schemas.microsoft.com/office/drawing/2014/main" id="{B560E8D9-35D2-46F1-A118-BDB1CCEA74A0}"/>
              </a:ext>
            </a:extLst>
          </p:cNvPr>
          <p:cNvSpPr/>
          <p:nvPr/>
        </p:nvSpPr>
        <p:spPr>
          <a:xfrm>
            <a:off x="4524963" y="4807905"/>
            <a:ext cx="1305656" cy="130565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50" name="グラフィックス 26" descr="Microscope with solid fill">
            <a:extLst>
              <a:ext uri="{FF2B5EF4-FFF2-40B4-BE49-F238E27FC236}">
                <a16:creationId xmlns:a16="http://schemas.microsoft.com/office/drawing/2014/main" id="{BBEDFDC6-8691-4B1A-A441-0BA99580FE59}"/>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748136" y="5035237"/>
            <a:ext cx="850992" cy="850992"/>
          </a:xfrm>
          <a:prstGeom prst="rect">
            <a:avLst/>
          </a:prstGeom>
        </p:spPr>
      </p:pic>
      <p:pic>
        <p:nvPicPr>
          <p:cNvPr id="26" name="グラフィックス 16" descr="クリップボード: チェックマーク 単色塗りつぶし">
            <a:extLst>
              <a:ext uri="{FF2B5EF4-FFF2-40B4-BE49-F238E27FC236}">
                <a16:creationId xmlns:a16="http://schemas.microsoft.com/office/drawing/2014/main" id="{641B9F60-782C-6133-BB21-ED4D556491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23041" y="2967470"/>
            <a:ext cx="1351828" cy="1351828"/>
          </a:xfrm>
          <a:prstGeom prst="rect">
            <a:avLst/>
          </a:prstGeom>
        </p:spPr>
      </p:pic>
      <p:cxnSp>
        <p:nvCxnSpPr>
          <p:cNvPr id="27" name="Straight Connector 6">
            <a:extLst>
              <a:ext uri="{FF2B5EF4-FFF2-40B4-BE49-F238E27FC236}">
                <a16:creationId xmlns:a16="http://schemas.microsoft.com/office/drawing/2014/main" id="{EA34EBC6-420C-A18F-7459-79E4219F1CB3}"/>
              </a:ext>
            </a:extLst>
          </p:cNvPr>
          <p:cNvCxnSpPr>
            <a:cxnSpLocks/>
            <a:stCxn id="30" idx="3"/>
            <a:endCxn id="30" idx="1"/>
          </p:cNvCxnSpPr>
          <p:nvPr/>
        </p:nvCxnSpPr>
        <p:spPr>
          <a:xfrm>
            <a:off x="1251865" y="1997462"/>
            <a:ext cx="0" cy="3293937"/>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楕円 2">
            <a:extLst>
              <a:ext uri="{FF2B5EF4-FFF2-40B4-BE49-F238E27FC236}">
                <a16:creationId xmlns:a16="http://schemas.microsoft.com/office/drawing/2014/main" id="{7F8DF433-97F3-DA53-D3D3-870556582AA3}"/>
              </a:ext>
            </a:extLst>
          </p:cNvPr>
          <p:cNvSpPr/>
          <p:nvPr/>
        </p:nvSpPr>
        <p:spPr>
          <a:xfrm>
            <a:off x="-1043609" y="1386153"/>
            <a:ext cx="4493179" cy="4493179"/>
          </a:xfrm>
          <a:prstGeom prst="arc">
            <a:avLst>
              <a:gd name="adj1" fmla="val 16200000"/>
              <a:gd name="adj2" fmla="val 5407509"/>
            </a:avLst>
          </a:prstGeom>
          <a:solidFill>
            <a:schemeClr val="bg1"/>
          </a:solidFill>
          <a:ln w="254000">
            <a:solidFill>
              <a:srgbClr val="5994CC">
                <a:lumMod val="100000"/>
              </a:srgb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29" name="Freeform 44">
            <a:extLst>
              <a:ext uri="{FF2B5EF4-FFF2-40B4-BE49-F238E27FC236}">
                <a16:creationId xmlns:a16="http://schemas.microsoft.com/office/drawing/2014/main" id="{3C3703C0-C754-0AD5-E252-A29F1504664A}"/>
              </a:ext>
            </a:extLst>
          </p:cNvPr>
          <p:cNvSpPr/>
          <p:nvPr/>
        </p:nvSpPr>
        <p:spPr>
          <a:xfrm>
            <a:off x="1521412" y="1843384"/>
            <a:ext cx="1800000" cy="3600000"/>
          </a:xfrm>
          <a:custGeom>
            <a:avLst/>
            <a:gdLst>
              <a:gd name="connsiteX0" fmla="*/ 0 w 1800000"/>
              <a:gd name="connsiteY0" fmla="*/ 0 h 3600000"/>
              <a:gd name="connsiteX1" fmla="*/ 1800000 w 1800000"/>
              <a:gd name="connsiteY1" fmla="*/ 1800000 h 3600000"/>
              <a:gd name="connsiteX2" fmla="*/ 0 w 1800000"/>
              <a:gd name="connsiteY2" fmla="*/ 3600000 h 3600000"/>
            </a:gdLst>
            <a:ahLst/>
            <a:cxnLst>
              <a:cxn ang="0">
                <a:pos x="connsiteX0" y="connsiteY0"/>
              </a:cxn>
              <a:cxn ang="0">
                <a:pos x="connsiteX1" y="connsiteY1"/>
              </a:cxn>
              <a:cxn ang="0">
                <a:pos x="connsiteX2" y="connsiteY2"/>
              </a:cxn>
            </a:cxnLst>
            <a:rect l="l" t="t" r="r" b="b"/>
            <a:pathLst>
              <a:path w="1800000" h="3600000">
                <a:moveTo>
                  <a:pt x="0" y="0"/>
                </a:moveTo>
                <a:cubicBezTo>
                  <a:pt x="994113" y="0"/>
                  <a:pt x="1800000" y="805887"/>
                  <a:pt x="1800000" y="1800000"/>
                </a:cubicBezTo>
                <a:cubicBezTo>
                  <a:pt x="1800000" y="2794113"/>
                  <a:pt x="994113" y="3600000"/>
                  <a:pt x="0" y="360000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30" name="楕円 3">
            <a:extLst>
              <a:ext uri="{FF2B5EF4-FFF2-40B4-BE49-F238E27FC236}">
                <a16:creationId xmlns:a16="http://schemas.microsoft.com/office/drawing/2014/main" id="{5EB598C6-FE47-E324-41B4-683E5C0616A6}"/>
              </a:ext>
            </a:extLst>
          </p:cNvPr>
          <p:cNvSpPr/>
          <p:nvPr/>
        </p:nvSpPr>
        <p:spPr>
          <a:xfrm>
            <a:off x="-395104" y="1997462"/>
            <a:ext cx="3293937" cy="3293937"/>
          </a:xfrm>
          <a:prstGeom prst="pie">
            <a:avLst>
              <a:gd name="adj1" fmla="val 16205533"/>
              <a:gd name="adj2" fmla="val 5412291"/>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368000" tIns="1368000" rIns="36000" bIns="36000" rtlCol="0" anchor="t"/>
          <a:lstStyle/>
          <a:p>
            <a:pPr>
              <a:buClr>
                <a:schemeClr val="accent1"/>
              </a:buClr>
            </a:pPr>
            <a:r>
              <a:rPr lang="en-US" altLang="ja-JP" sz="2400" dirty="0">
                <a:latin typeface="Meiryo" panose="020B0604030504040204" pitchFamily="34" charset="-128"/>
                <a:ea typeface="Meiryo" panose="020B0604030504040204" pitchFamily="34" charset="-128"/>
              </a:rPr>
              <a:t>Goals</a:t>
            </a:r>
            <a:endParaRPr kumimoji="1" lang="ja-JP" altLang="en-US" sz="2400">
              <a:latin typeface="Meiryo" panose="020B0604030504040204" pitchFamily="34" charset="-128"/>
              <a:ea typeface="Meiryo" panose="020B0604030504040204" pitchFamily="34" charset="-128"/>
            </a:endParaRPr>
          </a:p>
        </p:txBody>
      </p:sp>
      <p:pic>
        <p:nvPicPr>
          <p:cNvPr id="31" name="Graphic 18" descr="Bullseye with solid fill">
            <a:extLst>
              <a:ext uri="{FF2B5EF4-FFF2-40B4-BE49-F238E27FC236}">
                <a16:creationId xmlns:a16="http://schemas.microsoft.com/office/drawing/2014/main" id="{2BBFB317-0C4F-5A59-3F38-C6749E9C66ED}"/>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300037" y="2983362"/>
            <a:ext cx="914400" cy="914400"/>
          </a:xfrm>
          <a:prstGeom prst="rect">
            <a:avLst/>
          </a:prstGeom>
        </p:spPr>
      </p:pic>
      <p:sp>
        <p:nvSpPr>
          <p:cNvPr id="3" name="Slide Number Placeholder 2">
            <a:extLst>
              <a:ext uri="{FF2B5EF4-FFF2-40B4-BE49-F238E27FC236}">
                <a16:creationId xmlns:a16="http://schemas.microsoft.com/office/drawing/2014/main" id="{C3301D2A-0EAF-ED3B-42F5-9FAB1593D36E}"/>
              </a:ext>
            </a:extLst>
          </p:cNvPr>
          <p:cNvSpPr>
            <a:spLocks noGrp="1"/>
          </p:cNvSpPr>
          <p:nvPr>
            <p:ph type="sldNum" sz="quarter" idx="11"/>
          </p:nvPr>
        </p:nvSpPr>
        <p:spPr/>
        <p:txBody>
          <a:bodyPr/>
          <a:lstStyle/>
          <a:p>
            <a:fld id="{CE884680-B901-7B4E-B61D-104198092958}" type="slidenum">
              <a:rPr lang="ja-JP" altLang="en-US" smtClean="0"/>
              <a:pPr/>
              <a:t>35</a:t>
            </a:fld>
            <a:endParaRPr lang="ja-JP" altLang="en-US"/>
          </a:p>
        </p:txBody>
      </p:sp>
    </p:spTree>
    <p:extLst>
      <p:ext uri="{BB962C8B-B14F-4D97-AF65-F5344CB8AC3E}">
        <p14:creationId xmlns:p14="http://schemas.microsoft.com/office/powerpoint/2010/main" val="787794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D4093-3309-1CD3-AB4A-E16D7A1147A3}"/>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46A2F4CF-5C82-BF38-7E92-CCF86033B21B}"/>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8" name="タイトル 6">
            <a:extLst>
              <a:ext uri="{FF2B5EF4-FFF2-40B4-BE49-F238E27FC236}">
                <a16:creationId xmlns:a16="http://schemas.microsoft.com/office/drawing/2014/main" id="{713229B4-F159-758E-A8AB-5A628293B470}"/>
              </a:ext>
            </a:extLst>
          </p:cNvPr>
          <p:cNvSpPr txBox="1">
            <a:spLocks/>
          </p:cNvSpPr>
          <p:nvPr/>
        </p:nvSpPr>
        <p:spPr>
          <a:xfrm>
            <a:off x="1698772" y="3012200"/>
            <a:ext cx="1989216" cy="719616"/>
          </a:xfrm>
          <a:prstGeom prst="rect">
            <a:avLst/>
          </a:prstGeom>
        </p:spPr>
        <p:txBody>
          <a:bodyPr vert="horz" wrap="square" lIns="0" tIns="36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4800" dirty="0">
                <a:solidFill>
                  <a:srgbClr val="6ECEFF"/>
                </a:solidFill>
                <a:latin typeface="Meiryo" panose="020B0604030504040204" pitchFamily="34" charset="-128"/>
              </a:rPr>
              <a:t>Index</a:t>
            </a:r>
            <a:endParaRPr lang="ja-JP" altLang="en-US" sz="4800">
              <a:solidFill>
                <a:srgbClr val="6ECEFF"/>
              </a:solidFill>
              <a:latin typeface="Meiryo" panose="020B0604030504040204" pitchFamily="34" charset="-128"/>
            </a:endParaRPr>
          </a:p>
        </p:txBody>
      </p:sp>
      <p:cxnSp>
        <p:nvCxnSpPr>
          <p:cNvPr id="20" name="直線コネクタ 4">
            <a:extLst>
              <a:ext uri="{FF2B5EF4-FFF2-40B4-BE49-F238E27FC236}">
                <a16:creationId xmlns:a16="http://schemas.microsoft.com/office/drawing/2014/main" id="{F7B9C7AB-CCFB-8454-6FA2-F295B2810407}"/>
              </a:ext>
            </a:extLst>
          </p:cNvPr>
          <p:cNvCxnSpPr>
            <a:cxnSpLocks/>
          </p:cNvCxnSpPr>
          <p:nvPr/>
        </p:nvCxnSpPr>
        <p:spPr>
          <a:xfrm>
            <a:off x="1534883" y="2866276"/>
            <a:ext cx="0" cy="1011464"/>
          </a:xfrm>
          <a:prstGeom prst="line">
            <a:avLst/>
          </a:prstGeom>
          <a:ln w="381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826D206-DB13-1B22-0C73-8606FFCB16B9}"/>
              </a:ext>
            </a:extLst>
          </p:cNvPr>
          <p:cNvSpPr txBox="1"/>
          <p:nvPr/>
        </p:nvSpPr>
        <p:spPr>
          <a:xfrm>
            <a:off x="4788161" y="89204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Executive Summary</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2" name="TextBox 11">
            <a:extLst>
              <a:ext uri="{FF2B5EF4-FFF2-40B4-BE49-F238E27FC236}">
                <a16:creationId xmlns:a16="http://schemas.microsoft.com/office/drawing/2014/main" id="{68C97BC8-A2DB-1775-0296-E088526D4E1B}"/>
              </a:ext>
            </a:extLst>
          </p:cNvPr>
          <p:cNvSpPr txBox="1"/>
          <p:nvPr/>
        </p:nvSpPr>
        <p:spPr>
          <a:xfrm>
            <a:off x="4788161" y="179259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Introduction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3" name="TextBox 12">
            <a:extLst>
              <a:ext uri="{FF2B5EF4-FFF2-40B4-BE49-F238E27FC236}">
                <a16:creationId xmlns:a16="http://schemas.microsoft.com/office/drawing/2014/main" id="{4383EB1A-D49F-CE8E-7D26-7AF3FD8112A0}"/>
              </a:ext>
            </a:extLst>
          </p:cNvPr>
          <p:cNvSpPr txBox="1"/>
          <p:nvPr/>
        </p:nvSpPr>
        <p:spPr>
          <a:xfrm>
            <a:off x="4788161" y="269313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Background</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4" name="TextBox 13">
            <a:extLst>
              <a:ext uri="{FF2B5EF4-FFF2-40B4-BE49-F238E27FC236}">
                <a16:creationId xmlns:a16="http://schemas.microsoft.com/office/drawing/2014/main" id="{02126BE0-4AD5-1974-8FFE-1C0E7DAED9AC}"/>
              </a:ext>
            </a:extLst>
          </p:cNvPr>
          <p:cNvSpPr txBox="1"/>
          <p:nvPr/>
        </p:nvSpPr>
        <p:spPr>
          <a:xfrm>
            <a:off x="4788161" y="359368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Design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5" name="TextBox 14">
            <a:extLst>
              <a:ext uri="{FF2B5EF4-FFF2-40B4-BE49-F238E27FC236}">
                <a16:creationId xmlns:a16="http://schemas.microsoft.com/office/drawing/2014/main" id="{2D8D4E3E-29D6-6C52-F4F8-477BAB4162C8}"/>
              </a:ext>
            </a:extLst>
          </p:cNvPr>
          <p:cNvSpPr txBox="1"/>
          <p:nvPr/>
        </p:nvSpPr>
        <p:spPr>
          <a:xfrm>
            <a:off x="4788161" y="4494225"/>
            <a:ext cx="6592261" cy="457200"/>
          </a:xfrm>
          <a:prstGeom prst="rect">
            <a:avLst/>
          </a:prstGeom>
          <a:noFill/>
        </p:spPr>
        <p:txBody>
          <a:bodyPr wrap="square" lIns="36000" tIns="36000" rIns="36000" bIns="36000" rtlCol="0" anchor="t">
            <a:noAutofit/>
          </a:bodyPr>
          <a:lstStyle/>
          <a:p>
            <a:pPr algn="l">
              <a:buClr>
                <a:schemeClr val="accent1"/>
              </a:buClr>
            </a:pPr>
            <a:r>
              <a:rPr lang="en-US" altLang="ja-JP" sz="2800" dirty="0">
                <a:solidFill>
                  <a:schemeClr val="tx2">
                    <a:lumMod val="50000"/>
                    <a:lumOff val="50000"/>
                  </a:schemeClr>
                </a:solidFill>
                <a:latin typeface="Meiryo" panose="020B0604030504040204" pitchFamily="34" charset="-128"/>
                <a:ea typeface="Meiryo" panose="020B0604030504040204" pitchFamily="34" charset="-128"/>
              </a:rPr>
              <a:t>Implementation / Evaluation Plan</a:t>
            </a:r>
          </a:p>
        </p:txBody>
      </p:sp>
      <p:sp>
        <p:nvSpPr>
          <p:cNvPr id="21" name="TextBox 20">
            <a:extLst>
              <a:ext uri="{FF2B5EF4-FFF2-40B4-BE49-F238E27FC236}">
                <a16:creationId xmlns:a16="http://schemas.microsoft.com/office/drawing/2014/main" id="{B601910D-8B9E-A8DB-19A9-3B94EC56B4AC}"/>
              </a:ext>
            </a:extLst>
          </p:cNvPr>
          <p:cNvSpPr txBox="1"/>
          <p:nvPr/>
        </p:nvSpPr>
        <p:spPr>
          <a:xfrm>
            <a:off x="4788161" y="539477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Conclusion</a:t>
            </a:r>
          </a:p>
        </p:txBody>
      </p:sp>
      <p:sp>
        <p:nvSpPr>
          <p:cNvPr id="2" name="Slide Number Placeholder 1">
            <a:extLst>
              <a:ext uri="{FF2B5EF4-FFF2-40B4-BE49-F238E27FC236}">
                <a16:creationId xmlns:a16="http://schemas.microsoft.com/office/drawing/2014/main" id="{1E1CA9E1-7553-792C-664C-9C2F5BEBEE16}"/>
              </a:ext>
            </a:extLst>
          </p:cNvPr>
          <p:cNvSpPr>
            <a:spLocks noGrp="1"/>
          </p:cNvSpPr>
          <p:nvPr>
            <p:ph type="sldNum" sz="quarter" idx="11"/>
          </p:nvPr>
        </p:nvSpPr>
        <p:spPr/>
        <p:txBody>
          <a:bodyPr/>
          <a:lstStyle/>
          <a:p>
            <a:fld id="{CE884680-B901-7B4E-B61D-104198092958}" type="slidenum">
              <a:rPr lang="ja-JP" altLang="en-US" smtClean="0"/>
              <a:pPr/>
              <a:t>36</a:t>
            </a:fld>
            <a:endParaRPr lang="ja-JP" altLang="en-US"/>
          </a:p>
        </p:txBody>
      </p:sp>
    </p:spTree>
    <p:extLst>
      <p:ext uri="{BB962C8B-B14F-4D97-AF65-F5344CB8AC3E}">
        <p14:creationId xmlns:p14="http://schemas.microsoft.com/office/powerpoint/2010/main" val="17966924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グラフィックス 9" descr="Wireless with solid fill">
            <a:extLst>
              <a:ext uri="{FF2B5EF4-FFF2-40B4-BE49-F238E27FC236}">
                <a16:creationId xmlns:a16="http://schemas.microsoft.com/office/drawing/2014/main" id="{B29BE833-2483-47E0-8964-569895F3174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79097" y="1269138"/>
            <a:ext cx="720000" cy="720000"/>
          </a:xfrm>
          <a:prstGeom prst="rect">
            <a:avLst/>
          </a:prstGeom>
        </p:spPr>
      </p:pic>
      <p:sp>
        <p:nvSpPr>
          <p:cNvPr id="2" name="タイトル 1">
            <a:extLst>
              <a:ext uri="{FF2B5EF4-FFF2-40B4-BE49-F238E27FC236}">
                <a16:creationId xmlns:a16="http://schemas.microsoft.com/office/drawing/2014/main" id="{8CFFE870-AF57-4A26-A5EA-4848FDC68B70}"/>
              </a:ext>
            </a:extLst>
          </p:cNvPr>
          <p:cNvSpPr>
            <a:spLocks noGrp="1"/>
          </p:cNvSpPr>
          <p:nvPr>
            <p:ph type="title"/>
          </p:nvPr>
        </p:nvSpPr>
        <p:spPr>
          <a:xfrm>
            <a:off x="371475" y="372382"/>
            <a:ext cx="11449050" cy="414335"/>
          </a:xfrm>
        </p:spPr>
        <p:txBody>
          <a:bodyPr/>
          <a:lstStyle/>
          <a:p>
            <a:r>
              <a:rPr lang="en-GB"/>
              <a:t>How Does BLE Communicate?</a:t>
            </a:r>
            <a:endParaRPr kumimoji="1" lang="ja-JP" altLang="en-US"/>
          </a:p>
        </p:txBody>
      </p:sp>
      <p:pic>
        <p:nvPicPr>
          <p:cNvPr id="12" name="グラフィックス 9" descr="Plugged Unplugged with solid fill">
            <a:extLst>
              <a:ext uri="{FF2B5EF4-FFF2-40B4-BE49-F238E27FC236}">
                <a16:creationId xmlns:a16="http://schemas.microsoft.com/office/drawing/2014/main" id="{6A374D1F-B44D-460E-B89B-2CC03E3B086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201529" y="1269138"/>
            <a:ext cx="720000" cy="720000"/>
          </a:xfrm>
          <a:prstGeom prst="rect">
            <a:avLst/>
          </a:prstGeom>
        </p:spPr>
      </p:pic>
      <p:sp>
        <p:nvSpPr>
          <p:cNvPr id="13" name="テキスト ボックス 5">
            <a:extLst>
              <a:ext uri="{FF2B5EF4-FFF2-40B4-BE49-F238E27FC236}">
                <a16:creationId xmlns:a16="http://schemas.microsoft.com/office/drawing/2014/main" id="{43FE40FA-FDBB-414A-BADA-6546A0688B62}"/>
              </a:ext>
            </a:extLst>
          </p:cNvPr>
          <p:cNvSpPr txBox="1"/>
          <p:nvPr/>
        </p:nvSpPr>
        <p:spPr>
          <a:xfrm>
            <a:off x="6201529" y="1160463"/>
            <a:ext cx="5626615" cy="828000"/>
          </a:xfrm>
          <a:prstGeom prst="rect">
            <a:avLst/>
          </a:prstGeom>
          <a:solidFill>
            <a:srgbClr val="046294">
              <a:alpha val="80000"/>
            </a:srgbClr>
          </a:solidFill>
          <a:ln w="9525">
            <a:noFill/>
          </a:ln>
        </p:spPr>
        <p:txBody>
          <a:bodyPr wrap="none" lIns="756000" tIns="36000" rIns="36000" bIns="72000" rtlCol="0" anchor="b">
            <a:noAutofit/>
          </a:bodyPr>
          <a:lstStyle/>
          <a:p>
            <a:pPr>
              <a:buClr>
                <a:schemeClr val="accent1"/>
              </a:buClr>
            </a:pPr>
            <a:r>
              <a:rPr kumimoji="1" lang="en-US" altLang="ja-JP">
                <a:solidFill>
                  <a:schemeClr val="bg1"/>
                </a:solidFill>
                <a:latin typeface="Meiryo" panose="020B0604030504040204" pitchFamily="34" charset="-128"/>
                <a:ea typeface="Meiryo" panose="020B0604030504040204" pitchFamily="34" charset="-128"/>
              </a:rPr>
              <a:t>One-to-one connection</a:t>
            </a:r>
            <a:endParaRPr kumimoji="1" lang="ja-JP" altLang="en-US">
              <a:solidFill>
                <a:schemeClr val="bg1"/>
              </a:solidFill>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19B0FC6A-70C9-4ACB-8FB8-C7C0B2C8024C}"/>
              </a:ext>
            </a:extLst>
          </p:cNvPr>
          <p:cNvSpPr txBox="1"/>
          <p:nvPr/>
        </p:nvSpPr>
        <p:spPr>
          <a:xfrm>
            <a:off x="379097" y="1160463"/>
            <a:ext cx="5626615" cy="828000"/>
          </a:xfrm>
          <a:prstGeom prst="rect">
            <a:avLst/>
          </a:prstGeom>
          <a:solidFill>
            <a:srgbClr val="046294">
              <a:alpha val="80000"/>
            </a:srgbClr>
          </a:solidFill>
          <a:ln w="9525">
            <a:noFill/>
          </a:ln>
        </p:spPr>
        <p:txBody>
          <a:bodyPr wrap="none" lIns="756000" tIns="36000" rIns="36000" bIns="72000" rtlCol="0" anchor="b">
            <a:noAutofit/>
          </a:bodyPr>
          <a:lstStyle/>
          <a:p>
            <a:pPr>
              <a:buClr>
                <a:schemeClr val="accent1"/>
              </a:buClr>
            </a:pPr>
            <a:r>
              <a:rPr kumimoji="1" lang="en-US" altLang="ja-JP" dirty="0">
                <a:solidFill>
                  <a:schemeClr val="bg1"/>
                </a:solidFill>
                <a:latin typeface="Meiryo" panose="020B0604030504040204" pitchFamily="34" charset="-128"/>
                <a:ea typeface="Meiryo" panose="020B0604030504040204" pitchFamily="34" charset="-128"/>
              </a:rPr>
              <a:t>Searching central</a:t>
            </a:r>
            <a:endParaRPr kumimoji="1" lang="ja-JP" altLang="en-US">
              <a:solidFill>
                <a:schemeClr val="bg1"/>
              </a:solidFill>
              <a:latin typeface="Meiryo" panose="020B0604030504040204" pitchFamily="34" charset="-128"/>
              <a:ea typeface="Meiryo" panose="020B0604030504040204" pitchFamily="34" charset="-128"/>
            </a:endParaRPr>
          </a:p>
        </p:txBody>
      </p:sp>
      <p:pic>
        <p:nvPicPr>
          <p:cNvPr id="18" name="Graphic 17" descr="Smart Phone with solid fill">
            <a:extLst>
              <a:ext uri="{FF2B5EF4-FFF2-40B4-BE49-F238E27FC236}">
                <a16:creationId xmlns:a16="http://schemas.microsoft.com/office/drawing/2014/main" id="{A0397EC3-D880-0C97-D12E-ACCC47F0FD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8637" y="2388909"/>
            <a:ext cx="1315058" cy="1315058"/>
          </a:xfrm>
          <a:prstGeom prst="rect">
            <a:avLst/>
          </a:prstGeom>
        </p:spPr>
      </p:pic>
      <p:pic>
        <p:nvPicPr>
          <p:cNvPr id="19" name="Graphic 18" descr="Smart Phone with solid fill">
            <a:extLst>
              <a:ext uri="{FF2B5EF4-FFF2-40B4-BE49-F238E27FC236}">
                <a16:creationId xmlns:a16="http://schemas.microsoft.com/office/drawing/2014/main" id="{B709DE0E-9AB9-7F0D-7BBE-A59610F867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29263" y="2939109"/>
            <a:ext cx="1315058" cy="1315058"/>
          </a:xfrm>
          <a:prstGeom prst="rect">
            <a:avLst/>
          </a:prstGeom>
        </p:spPr>
      </p:pic>
      <p:pic>
        <p:nvPicPr>
          <p:cNvPr id="20" name="Graphic 19" descr="Gambling Chips with solid fill">
            <a:extLst>
              <a:ext uri="{FF2B5EF4-FFF2-40B4-BE49-F238E27FC236}">
                <a16:creationId xmlns:a16="http://schemas.microsoft.com/office/drawing/2014/main" id="{EBB0663A-2982-3667-AC7E-6194CE66C25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96255" y="4322726"/>
            <a:ext cx="670457" cy="670457"/>
          </a:xfrm>
          <a:prstGeom prst="rect">
            <a:avLst/>
          </a:prstGeom>
        </p:spPr>
      </p:pic>
      <p:pic>
        <p:nvPicPr>
          <p:cNvPr id="21" name="Graphic 20" descr="Gambling Chips with solid fill">
            <a:extLst>
              <a:ext uri="{FF2B5EF4-FFF2-40B4-BE49-F238E27FC236}">
                <a16:creationId xmlns:a16="http://schemas.microsoft.com/office/drawing/2014/main" id="{661DE11B-CCFF-E24D-FD03-8E6896BD1A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46983" y="2360253"/>
            <a:ext cx="670457" cy="670457"/>
          </a:xfrm>
          <a:prstGeom prst="rect">
            <a:avLst/>
          </a:prstGeom>
        </p:spPr>
      </p:pic>
      <p:pic>
        <p:nvPicPr>
          <p:cNvPr id="22" name="Graphic 21" descr="Gambling Chips with solid fill">
            <a:extLst>
              <a:ext uri="{FF2B5EF4-FFF2-40B4-BE49-F238E27FC236}">
                <a16:creationId xmlns:a16="http://schemas.microsoft.com/office/drawing/2014/main" id="{7DA061DB-1BA9-5A22-00A8-DBA451EC98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82212" y="4973005"/>
            <a:ext cx="670457" cy="670457"/>
          </a:xfrm>
          <a:prstGeom prst="rect">
            <a:avLst/>
          </a:prstGeom>
        </p:spPr>
      </p:pic>
      <p:pic>
        <p:nvPicPr>
          <p:cNvPr id="23" name="Graphic 22" descr="Wireless outline">
            <a:extLst>
              <a:ext uri="{FF2B5EF4-FFF2-40B4-BE49-F238E27FC236}">
                <a16:creationId xmlns:a16="http://schemas.microsoft.com/office/drawing/2014/main" id="{1B175661-1724-377E-3642-278F38F071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653638">
            <a:off x="2031484" y="2603881"/>
            <a:ext cx="670457" cy="670457"/>
          </a:xfrm>
          <a:prstGeom prst="rect">
            <a:avLst/>
          </a:prstGeom>
        </p:spPr>
      </p:pic>
      <p:pic>
        <p:nvPicPr>
          <p:cNvPr id="24" name="Graphic 23" descr="Wireless outline">
            <a:extLst>
              <a:ext uri="{FF2B5EF4-FFF2-40B4-BE49-F238E27FC236}">
                <a16:creationId xmlns:a16="http://schemas.microsoft.com/office/drawing/2014/main" id="{38D81736-6C02-99BB-7526-232F0B5186B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6557616">
            <a:off x="3278114" y="2018501"/>
            <a:ext cx="670457" cy="670457"/>
          </a:xfrm>
          <a:prstGeom prst="rect">
            <a:avLst/>
          </a:prstGeom>
        </p:spPr>
      </p:pic>
      <p:pic>
        <p:nvPicPr>
          <p:cNvPr id="25" name="Graphic 24" descr="Wireless outline">
            <a:extLst>
              <a:ext uri="{FF2B5EF4-FFF2-40B4-BE49-F238E27FC236}">
                <a16:creationId xmlns:a16="http://schemas.microsoft.com/office/drawing/2014/main" id="{02DA65C7-7606-523A-5DFA-56287D3D8AC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0800000">
            <a:off x="3278114" y="3033510"/>
            <a:ext cx="670457" cy="670457"/>
          </a:xfrm>
          <a:prstGeom prst="rect">
            <a:avLst/>
          </a:prstGeom>
        </p:spPr>
      </p:pic>
      <p:pic>
        <p:nvPicPr>
          <p:cNvPr id="26" name="Graphic 25" descr="Wireless outline">
            <a:extLst>
              <a:ext uri="{FF2B5EF4-FFF2-40B4-BE49-F238E27FC236}">
                <a16:creationId xmlns:a16="http://schemas.microsoft.com/office/drawing/2014/main" id="{30E86141-F183-ED1A-DF49-1ECD81E6F09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860856">
            <a:off x="1449150" y="3654953"/>
            <a:ext cx="670457" cy="670457"/>
          </a:xfrm>
          <a:prstGeom prst="rect">
            <a:avLst/>
          </a:prstGeom>
        </p:spPr>
      </p:pic>
      <p:pic>
        <p:nvPicPr>
          <p:cNvPr id="27" name="Graphic 26" descr="Wireless outline">
            <a:extLst>
              <a:ext uri="{FF2B5EF4-FFF2-40B4-BE49-F238E27FC236}">
                <a16:creationId xmlns:a16="http://schemas.microsoft.com/office/drawing/2014/main" id="{EE4219DE-B27E-F01C-3A31-2218263BD76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6829654">
            <a:off x="2269104" y="4041144"/>
            <a:ext cx="670457" cy="670457"/>
          </a:xfrm>
          <a:prstGeom prst="rect">
            <a:avLst/>
          </a:prstGeom>
        </p:spPr>
      </p:pic>
      <p:pic>
        <p:nvPicPr>
          <p:cNvPr id="28" name="Graphic 27" descr="Wireless outline">
            <a:extLst>
              <a:ext uri="{FF2B5EF4-FFF2-40B4-BE49-F238E27FC236}">
                <a16:creationId xmlns:a16="http://schemas.microsoft.com/office/drawing/2014/main" id="{AA2A4BE8-0BE7-F4ED-DC8D-73A931C995B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1175072" y="4894241"/>
            <a:ext cx="670457" cy="670457"/>
          </a:xfrm>
          <a:prstGeom prst="rect">
            <a:avLst/>
          </a:prstGeom>
        </p:spPr>
      </p:pic>
      <p:pic>
        <p:nvPicPr>
          <p:cNvPr id="29" name="Graphic 28" descr="Wireless outline">
            <a:extLst>
              <a:ext uri="{FF2B5EF4-FFF2-40B4-BE49-F238E27FC236}">
                <a16:creationId xmlns:a16="http://schemas.microsoft.com/office/drawing/2014/main" id="{C834A061-9837-0DF1-FEEE-F53053174F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4758773">
            <a:off x="3488024" y="4581425"/>
            <a:ext cx="670457" cy="670457"/>
          </a:xfrm>
          <a:prstGeom prst="rect">
            <a:avLst/>
          </a:prstGeom>
        </p:spPr>
      </p:pic>
      <p:pic>
        <p:nvPicPr>
          <p:cNvPr id="30" name="Graphic 29" descr="Wireless outline">
            <a:extLst>
              <a:ext uri="{FF2B5EF4-FFF2-40B4-BE49-F238E27FC236}">
                <a16:creationId xmlns:a16="http://schemas.microsoft.com/office/drawing/2014/main" id="{11AA3FD5-FA9E-28E4-7065-64D6031AC1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675319">
            <a:off x="2608080" y="4544854"/>
            <a:ext cx="670457" cy="670457"/>
          </a:xfrm>
          <a:prstGeom prst="rect">
            <a:avLst/>
          </a:prstGeom>
        </p:spPr>
      </p:pic>
      <p:sp>
        <p:nvSpPr>
          <p:cNvPr id="31" name="Rectangle 30">
            <a:extLst>
              <a:ext uri="{FF2B5EF4-FFF2-40B4-BE49-F238E27FC236}">
                <a16:creationId xmlns:a16="http://schemas.microsoft.com/office/drawing/2014/main" id="{FECE43BE-A96B-D75A-D33E-E10B1D487669}"/>
              </a:ext>
            </a:extLst>
          </p:cNvPr>
          <p:cNvSpPr/>
          <p:nvPr/>
        </p:nvSpPr>
        <p:spPr>
          <a:xfrm>
            <a:off x="3862651" y="4301324"/>
            <a:ext cx="1448283" cy="4557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latin typeface="Meiryo" panose="020B0604030504040204" pitchFamily="34" charset="-128"/>
                <a:ea typeface="Meiryo" panose="020B0604030504040204" pitchFamily="34" charset="-128"/>
              </a:rPr>
              <a:t>Central</a:t>
            </a:r>
          </a:p>
          <a:p>
            <a:pPr algn="ctr"/>
            <a:r>
              <a:rPr lang="en-US" sz="1400">
                <a:latin typeface="Meiryo" panose="020B0604030504040204" pitchFamily="34" charset="-128"/>
                <a:ea typeface="Meiryo" panose="020B0604030504040204" pitchFamily="34" charset="-128"/>
              </a:rPr>
              <a:t>(e.g., iPhone)</a:t>
            </a:r>
          </a:p>
        </p:txBody>
      </p:sp>
      <p:sp>
        <p:nvSpPr>
          <p:cNvPr id="32" name="Rectangle 31">
            <a:extLst>
              <a:ext uri="{FF2B5EF4-FFF2-40B4-BE49-F238E27FC236}">
                <a16:creationId xmlns:a16="http://schemas.microsoft.com/office/drawing/2014/main" id="{1B0411DF-6FFE-4B54-1BB9-2C8FD826E005}"/>
              </a:ext>
            </a:extLst>
          </p:cNvPr>
          <p:cNvSpPr/>
          <p:nvPr/>
        </p:nvSpPr>
        <p:spPr>
          <a:xfrm>
            <a:off x="2707530" y="5639561"/>
            <a:ext cx="1448283" cy="4897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eiryo" panose="020B0604030504040204" pitchFamily="34" charset="-128"/>
                <a:ea typeface="Meiryo" panose="020B0604030504040204" pitchFamily="34" charset="-128"/>
              </a:rPr>
              <a:t>Peripheral (e.g., </a:t>
            </a:r>
            <a:r>
              <a:rPr lang="en-US" sz="1400" dirty="0" err="1">
                <a:latin typeface="Meiryo" panose="020B0604030504040204" pitchFamily="34" charset="-128"/>
                <a:ea typeface="Meiryo" panose="020B0604030504040204" pitchFamily="34" charset="-128"/>
              </a:rPr>
              <a:t>AirTag</a:t>
            </a:r>
            <a:r>
              <a:rPr lang="en-US" sz="1400" dirty="0">
                <a:latin typeface="Meiryo" panose="020B0604030504040204" pitchFamily="34" charset="-128"/>
                <a:ea typeface="Meiryo" panose="020B0604030504040204" pitchFamily="34" charset="-128"/>
              </a:rPr>
              <a:t>)</a:t>
            </a:r>
          </a:p>
        </p:txBody>
      </p:sp>
      <p:sp>
        <p:nvSpPr>
          <p:cNvPr id="33" name="Rounded Rectangle 32">
            <a:extLst>
              <a:ext uri="{FF2B5EF4-FFF2-40B4-BE49-F238E27FC236}">
                <a16:creationId xmlns:a16="http://schemas.microsoft.com/office/drawing/2014/main" id="{16ADDA22-4A66-6E87-36EE-412422B93614}"/>
              </a:ext>
            </a:extLst>
          </p:cNvPr>
          <p:cNvSpPr/>
          <p:nvPr/>
        </p:nvSpPr>
        <p:spPr>
          <a:xfrm>
            <a:off x="2486493" y="3637546"/>
            <a:ext cx="1376158" cy="441046"/>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Meiryo" panose="020B0604030504040204" pitchFamily="34" charset="-128"/>
                <a:ea typeface="Meiryo" panose="020B0604030504040204" pitchFamily="34" charset="-128"/>
              </a:rPr>
              <a:t>Advertising</a:t>
            </a:r>
          </a:p>
        </p:txBody>
      </p:sp>
      <p:cxnSp>
        <p:nvCxnSpPr>
          <p:cNvPr id="34" name="Straight Arrow Connector 33">
            <a:extLst>
              <a:ext uri="{FF2B5EF4-FFF2-40B4-BE49-F238E27FC236}">
                <a16:creationId xmlns:a16="http://schemas.microsoft.com/office/drawing/2014/main" id="{4081BCA6-100C-CE43-EB5D-FB9BB4574EC8}"/>
              </a:ext>
            </a:extLst>
          </p:cNvPr>
          <p:cNvCxnSpPr>
            <a:cxnSpLocks/>
            <a:stCxn id="33" idx="0"/>
          </p:cNvCxnSpPr>
          <p:nvPr/>
        </p:nvCxnSpPr>
        <p:spPr>
          <a:xfrm flipV="1">
            <a:off x="3174572" y="3368738"/>
            <a:ext cx="103543" cy="2688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4D1428E-77F2-90F6-F4B5-D722FA8453D3}"/>
              </a:ext>
            </a:extLst>
          </p:cNvPr>
          <p:cNvCxnSpPr>
            <a:cxnSpLocks/>
            <a:stCxn id="33" idx="0"/>
          </p:cNvCxnSpPr>
          <p:nvPr/>
        </p:nvCxnSpPr>
        <p:spPr>
          <a:xfrm flipH="1" flipV="1">
            <a:off x="2615778" y="3199724"/>
            <a:ext cx="558794" cy="4378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1C3FD6BC-F4A2-FEC7-F628-02AD6BC12A50}"/>
              </a:ext>
            </a:extLst>
          </p:cNvPr>
          <p:cNvCxnSpPr>
            <a:cxnSpLocks/>
            <a:stCxn id="33" idx="2"/>
          </p:cNvCxnSpPr>
          <p:nvPr/>
        </p:nvCxnSpPr>
        <p:spPr>
          <a:xfrm flipH="1">
            <a:off x="2696048" y="4078592"/>
            <a:ext cx="478524" cy="1755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C2650126-83F4-29EE-B6C6-19D46B4F5F75}"/>
              </a:ext>
            </a:extLst>
          </p:cNvPr>
          <p:cNvCxnSpPr>
            <a:cxnSpLocks/>
            <a:stCxn id="33" idx="2"/>
          </p:cNvCxnSpPr>
          <p:nvPr/>
        </p:nvCxnSpPr>
        <p:spPr>
          <a:xfrm flipH="1">
            <a:off x="2988290" y="4078592"/>
            <a:ext cx="186282" cy="5793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A5328DF0-8BA8-4105-E4E5-CCC460250E4A}"/>
              </a:ext>
            </a:extLst>
          </p:cNvPr>
          <p:cNvCxnSpPr>
            <a:cxnSpLocks/>
            <a:stCxn id="33" idx="2"/>
          </p:cNvCxnSpPr>
          <p:nvPr/>
        </p:nvCxnSpPr>
        <p:spPr>
          <a:xfrm>
            <a:off x="3174572" y="4078592"/>
            <a:ext cx="438771" cy="5793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9" name="Group 38">
            <a:extLst>
              <a:ext uri="{FF2B5EF4-FFF2-40B4-BE49-F238E27FC236}">
                <a16:creationId xmlns:a16="http://schemas.microsoft.com/office/drawing/2014/main" id="{8901C793-B4ED-028D-38AC-E00E57A8A46E}"/>
              </a:ext>
            </a:extLst>
          </p:cNvPr>
          <p:cNvGrpSpPr/>
          <p:nvPr/>
        </p:nvGrpSpPr>
        <p:grpSpPr>
          <a:xfrm>
            <a:off x="6778655" y="2425348"/>
            <a:ext cx="4457131" cy="3283209"/>
            <a:chOff x="7499630" y="2425348"/>
            <a:chExt cx="4457131" cy="3283209"/>
          </a:xfrm>
        </p:grpSpPr>
        <p:pic>
          <p:nvPicPr>
            <p:cNvPr id="9" name="Graphic 8" descr="Smart Phone with solid fill">
              <a:extLst>
                <a:ext uri="{FF2B5EF4-FFF2-40B4-BE49-F238E27FC236}">
                  <a16:creationId xmlns:a16="http://schemas.microsoft.com/office/drawing/2014/main" id="{71EA0DAD-4102-91DC-D87E-0C49A46F81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99630" y="2454004"/>
              <a:ext cx="1315058" cy="1315058"/>
            </a:xfrm>
            <a:prstGeom prst="rect">
              <a:avLst/>
            </a:prstGeom>
          </p:spPr>
        </p:pic>
        <p:pic>
          <p:nvPicPr>
            <p:cNvPr id="10" name="Graphic 9" descr="Smart Phone with solid fill">
              <a:extLst>
                <a:ext uri="{FF2B5EF4-FFF2-40B4-BE49-F238E27FC236}">
                  <a16:creationId xmlns:a16="http://schemas.microsoft.com/office/drawing/2014/main" id="{08987FF7-C434-CBCA-CB16-46E9709F8F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70256" y="3004204"/>
              <a:ext cx="1315058" cy="1315058"/>
            </a:xfrm>
            <a:prstGeom prst="rect">
              <a:avLst/>
            </a:prstGeom>
          </p:spPr>
        </p:pic>
        <p:pic>
          <p:nvPicPr>
            <p:cNvPr id="11" name="Graphic 10" descr="Gambling Chips with solid fill">
              <a:extLst>
                <a:ext uri="{FF2B5EF4-FFF2-40B4-BE49-F238E27FC236}">
                  <a16:creationId xmlns:a16="http://schemas.microsoft.com/office/drawing/2014/main" id="{1BABB34B-CD98-BF59-077E-3AD92008E5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37248" y="4387821"/>
              <a:ext cx="670457" cy="670457"/>
            </a:xfrm>
            <a:prstGeom prst="rect">
              <a:avLst/>
            </a:prstGeom>
          </p:spPr>
        </p:pic>
        <p:pic>
          <p:nvPicPr>
            <p:cNvPr id="14" name="Graphic 13" descr="Gambling Chips with solid fill">
              <a:extLst>
                <a:ext uri="{FF2B5EF4-FFF2-40B4-BE49-F238E27FC236}">
                  <a16:creationId xmlns:a16="http://schemas.microsoft.com/office/drawing/2014/main" id="{87B07CA0-7DFF-9FBC-05F4-CA132ACD55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87976" y="2425348"/>
              <a:ext cx="670457" cy="670457"/>
            </a:xfrm>
            <a:prstGeom prst="rect">
              <a:avLst/>
            </a:prstGeom>
          </p:spPr>
        </p:pic>
        <p:pic>
          <p:nvPicPr>
            <p:cNvPr id="15" name="Graphic 14" descr="Gambling Chips with solid fill">
              <a:extLst>
                <a:ext uri="{FF2B5EF4-FFF2-40B4-BE49-F238E27FC236}">
                  <a16:creationId xmlns:a16="http://schemas.microsoft.com/office/drawing/2014/main" id="{7F69962B-E8B0-0F9E-189A-7EF81E269C7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23205" y="5038100"/>
              <a:ext cx="670457" cy="670457"/>
            </a:xfrm>
            <a:prstGeom prst="rect">
              <a:avLst/>
            </a:prstGeom>
          </p:spPr>
        </p:pic>
        <p:pic>
          <p:nvPicPr>
            <p:cNvPr id="16" name="Graphic 15" descr="Sort outline">
              <a:extLst>
                <a:ext uri="{FF2B5EF4-FFF2-40B4-BE49-F238E27FC236}">
                  <a16:creationId xmlns:a16="http://schemas.microsoft.com/office/drawing/2014/main" id="{C04F3A64-A13E-15A6-F553-736A784317D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2506242">
              <a:off x="9925033" y="4265849"/>
              <a:ext cx="914400" cy="914400"/>
            </a:xfrm>
            <a:prstGeom prst="rect">
              <a:avLst/>
            </a:prstGeom>
          </p:spPr>
        </p:pic>
        <p:sp>
          <p:nvSpPr>
            <p:cNvPr id="17" name="Rounded Rectangle 16">
              <a:extLst>
                <a:ext uri="{FF2B5EF4-FFF2-40B4-BE49-F238E27FC236}">
                  <a16:creationId xmlns:a16="http://schemas.microsoft.com/office/drawing/2014/main" id="{38445F32-884B-8086-973D-E38AC80DBFE5}"/>
                </a:ext>
              </a:extLst>
            </p:cNvPr>
            <p:cNvSpPr/>
            <p:nvPr/>
          </p:nvSpPr>
          <p:spPr>
            <a:xfrm>
              <a:off x="10580603" y="4897031"/>
              <a:ext cx="1376158" cy="613195"/>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Meiryo" panose="020B0604030504040204" pitchFamily="34" charset="-128"/>
                  <a:ea typeface="Meiryo" panose="020B0604030504040204" pitchFamily="34" charset="-128"/>
                </a:rPr>
                <a:t>one-to-one connection</a:t>
              </a:r>
            </a:p>
          </p:txBody>
        </p:sp>
      </p:grpSp>
      <p:grpSp>
        <p:nvGrpSpPr>
          <p:cNvPr id="49" name="Group 48">
            <a:extLst>
              <a:ext uri="{FF2B5EF4-FFF2-40B4-BE49-F238E27FC236}">
                <a16:creationId xmlns:a16="http://schemas.microsoft.com/office/drawing/2014/main" id="{F9A60018-6B72-EF6B-D131-E8470774B789}"/>
              </a:ext>
            </a:extLst>
          </p:cNvPr>
          <p:cNvGrpSpPr/>
          <p:nvPr/>
        </p:nvGrpSpPr>
        <p:grpSpPr>
          <a:xfrm>
            <a:off x="6058140" y="2454004"/>
            <a:ext cx="502446" cy="3243533"/>
            <a:chOff x="3108561" y="1980736"/>
            <a:chExt cx="502446" cy="4148602"/>
          </a:xfrm>
        </p:grpSpPr>
        <p:sp>
          <p:nvSpPr>
            <p:cNvPr id="50" name="フリーフォーム: 図形 16">
              <a:extLst>
                <a:ext uri="{FF2B5EF4-FFF2-40B4-BE49-F238E27FC236}">
                  <a16:creationId xmlns:a16="http://schemas.microsoft.com/office/drawing/2014/main" id="{CFA7CC01-19D2-7083-6E99-602515006EFB}"/>
                </a:ext>
              </a:extLst>
            </p:cNvPr>
            <p:cNvSpPr/>
            <p:nvPr/>
          </p:nvSpPr>
          <p:spPr>
            <a:xfrm rot="5400000">
              <a:off x="2978888" y="3814122"/>
              <a:ext cx="761794" cy="502444"/>
            </a:xfrm>
            <a:custGeom>
              <a:avLst/>
              <a:gdLst>
                <a:gd name="connsiteX0" fmla="*/ 148028 w 733719"/>
                <a:gd name="connsiteY0" fmla="*/ 647765 h 647765"/>
                <a:gd name="connsiteX1" fmla="*/ 148029 w 733719"/>
                <a:gd name="connsiteY1" fmla="*/ 647764 h 647765"/>
                <a:gd name="connsiteX2" fmla="*/ 585692 w 733719"/>
                <a:gd name="connsiteY2" fmla="*/ 647764 h 647765"/>
                <a:gd name="connsiteX3" fmla="*/ 585692 w 733719"/>
                <a:gd name="connsiteY3" fmla="*/ 647765 h 647765"/>
                <a:gd name="connsiteX4" fmla="*/ 0 w 733719"/>
                <a:gd name="connsiteY4" fmla="*/ 647764 h 647765"/>
                <a:gd name="connsiteX5" fmla="*/ 360483 w 733719"/>
                <a:gd name="connsiteY5" fmla="*/ 0 h 647765"/>
                <a:gd name="connsiteX6" fmla="*/ 733719 w 733719"/>
                <a:gd name="connsiteY6" fmla="*/ 647764 h 647765"/>
                <a:gd name="connsiteX7" fmla="*/ 585692 w 733719"/>
                <a:gd name="connsiteY7" fmla="*/ 647764 h 647765"/>
                <a:gd name="connsiteX8" fmla="*/ 363058 w 733719"/>
                <a:gd name="connsiteY8" fmla="*/ 261373 h 647765"/>
                <a:gd name="connsiteX9" fmla="*/ 148029 w 733719"/>
                <a:gd name="connsiteY9" fmla="*/ 647764 h 64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3719" h="647765">
                  <a:moveTo>
                    <a:pt x="148028" y="647765"/>
                  </a:moveTo>
                  <a:lnTo>
                    <a:pt x="148029" y="647764"/>
                  </a:lnTo>
                  <a:lnTo>
                    <a:pt x="585692" y="647764"/>
                  </a:lnTo>
                  <a:lnTo>
                    <a:pt x="585692" y="647765"/>
                  </a:lnTo>
                  <a:close/>
                  <a:moveTo>
                    <a:pt x="0" y="647764"/>
                  </a:moveTo>
                  <a:lnTo>
                    <a:pt x="360483" y="0"/>
                  </a:lnTo>
                  <a:lnTo>
                    <a:pt x="733719" y="647764"/>
                  </a:lnTo>
                  <a:lnTo>
                    <a:pt x="585692" y="647764"/>
                  </a:lnTo>
                  <a:lnTo>
                    <a:pt x="363058" y="261373"/>
                  </a:lnTo>
                  <a:lnTo>
                    <a:pt x="148029" y="647764"/>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grpSp>
          <p:nvGrpSpPr>
            <p:cNvPr id="51" name="グループ化 15">
              <a:extLst>
                <a:ext uri="{FF2B5EF4-FFF2-40B4-BE49-F238E27FC236}">
                  <a16:creationId xmlns:a16="http://schemas.microsoft.com/office/drawing/2014/main" id="{F3525ED3-835A-9429-3B04-BE4365817C79}"/>
                </a:ext>
              </a:extLst>
            </p:cNvPr>
            <p:cNvGrpSpPr/>
            <p:nvPr/>
          </p:nvGrpSpPr>
          <p:grpSpPr>
            <a:xfrm>
              <a:off x="3108561" y="1980736"/>
              <a:ext cx="290513" cy="4148602"/>
              <a:chOff x="3233736" y="1989138"/>
              <a:chExt cx="290513" cy="4148602"/>
            </a:xfrm>
          </p:grpSpPr>
          <p:cxnSp>
            <p:nvCxnSpPr>
              <p:cNvPr id="52" name="直線コネクタ 7">
                <a:extLst>
                  <a:ext uri="{FF2B5EF4-FFF2-40B4-BE49-F238E27FC236}">
                    <a16:creationId xmlns:a16="http://schemas.microsoft.com/office/drawing/2014/main" id="{878DFBCC-CEA4-7356-A74A-BC0AD51D8DF4}"/>
                  </a:ext>
                </a:extLst>
              </p:cNvPr>
              <p:cNvCxnSpPr>
                <a:cxnSpLocks/>
              </p:cNvCxnSpPr>
              <p:nvPr/>
            </p:nvCxnSpPr>
            <p:spPr>
              <a:xfrm>
                <a:off x="3233737" y="1989138"/>
                <a:ext cx="0" cy="1849437"/>
              </a:xfrm>
              <a:prstGeom prst="line">
                <a:avLst/>
              </a:prstGeom>
              <a:ln w="25400" cap="rnd" cmpd="sng" algn="ctr">
                <a:solidFill>
                  <a:srgbClr val="41414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9">
                <a:extLst>
                  <a:ext uri="{FF2B5EF4-FFF2-40B4-BE49-F238E27FC236}">
                    <a16:creationId xmlns:a16="http://schemas.microsoft.com/office/drawing/2014/main" id="{2AD8E8BE-6021-8ED3-8A54-7271F71F265D}"/>
                  </a:ext>
                </a:extLst>
              </p:cNvPr>
              <p:cNvCxnSpPr>
                <a:cxnSpLocks/>
              </p:cNvCxnSpPr>
              <p:nvPr/>
            </p:nvCxnSpPr>
            <p:spPr>
              <a:xfrm>
                <a:off x="3233737" y="4288303"/>
                <a:ext cx="0" cy="1849437"/>
              </a:xfrm>
              <a:prstGeom prst="line">
                <a:avLst/>
              </a:prstGeom>
              <a:ln w="25400" cap="rnd" cmpd="sng" algn="ctr">
                <a:solidFill>
                  <a:srgbClr val="41414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4" name="グループ化 14">
                <a:extLst>
                  <a:ext uri="{FF2B5EF4-FFF2-40B4-BE49-F238E27FC236}">
                    <a16:creationId xmlns:a16="http://schemas.microsoft.com/office/drawing/2014/main" id="{541019C8-7019-8593-792F-90B7F37C6DE9}"/>
                  </a:ext>
                </a:extLst>
              </p:cNvPr>
              <p:cNvGrpSpPr/>
              <p:nvPr/>
            </p:nvGrpSpPr>
            <p:grpSpPr>
              <a:xfrm flipV="1">
                <a:off x="3233736" y="3838575"/>
                <a:ext cx="290513" cy="449728"/>
                <a:chOff x="3957637" y="2679697"/>
                <a:chExt cx="690563" cy="1444625"/>
              </a:xfrm>
            </p:grpSpPr>
            <p:cxnSp>
              <p:nvCxnSpPr>
                <p:cNvPr id="56" name="直線コネクタ 10">
                  <a:extLst>
                    <a:ext uri="{FF2B5EF4-FFF2-40B4-BE49-F238E27FC236}">
                      <a16:creationId xmlns:a16="http://schemas.microsoft.com/office/drawing/2014/main" id="{CD5F037E-E5FF-52FE-7CFA-650BB79175B3}"/>
                    </a:ext>
                  </a:extLst>
                </p:cNvPr>
                <p:cNvCxnSpPr>
                  <a:cxnSpLocks/>
                </p:cNvCxnSpPr>
                <p:nvPr/>
              </p:nvCxnSpPr>
              <p:spPr>
                <a:xfrm>
                  <a:off x="3957637" y="2679697"/>
                  <a:ext cx="690563" cy="722309"/>
                </a:xfrm>
                <a:prstGeom prst="line">
                  <a:avLst/>
                </a:prstGeom>
                <a:ln w="25400" cap="rnd" cmpd="sng" algn="ctr">
                  <a:solidFill>
                    <a:srgbClr val="41414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13">
                  <a:extLst>
                    <a:ext uri="{FF2B5EF4-FFF2-40B4-BE49-F238E27FC236}">
                      <a16:creationId xmlns:a16="http://schemas.microsoft.com/office/drawing/2014/main" id="{8DD08814-3861-B0E3-0D4F-C4CBA6C4C39D}"/>
                    </a:ext>
                  </a:extLst>
                </p:cNvPr>
                <p:cNvCxnSpPr>
                  <a:cxnSpLocks/>
                </p:cNvCxnSpPr>
                <p:nvPr/>
              </p:nvCxnSpPr>
              <p:spPr>
                <a:xfrm flipV="1">
                  <a:off x="3957637" y="3402009"/>
                  <a:ext cx="690563" cy="722313"/>
                </a:xfrm>
                <a:prstGeom prst="line">
                  <a:avLst/>
                </a:prstGeom>
                <a:ln w="25400" cap="rnd" cmpd="sng" algn="ctr">
                  <a:solidFill>
                    <a:srgbClr val="41414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sp>
        <p:nvSpPr>
          <p:cNvPr id="3" name="Rectangle 2">
            <a:extLst>
              <a:ext uri="{FF2B5EF4-FFF2-40B4-BE49-F238E27FC236}">
                <a16:creationId xmlns:a16="http://schemas.microsoft.com/office/drawing/2014/main" id="{FFFF5A2C-38CB-746B-5A6F-3730DC5C49B0}"/>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5">
                  <a:extLst>
                    <a:ext uri="{A12FA001-AC4F-418D-AE19-62706E023703}">
                      <ahyp:hlinkClr xmlns:ahyp="http://schemas.microsoft.com/office/drawing/2018/hyperlinkcolor" val="tx"/>
                    </a:ext>
                  </a:extLst>
                </a:hlinkClick>
              </a:rPr>
              <a:t>https://www.bluetooth.org/DocMan/handlers/DownloadDoc.ashx?doc_id=556599</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a:t>
            </a:r>
          </a:p>
        </p:txBody>
      </p:sp>
      <p:sp>
        <p:nvSpPr>
          <p:cNvPr id="4" name="Slide Number Placeholder 3">
            <a:extLst>
              <a:ext uri="{FF2B5EF4-FFF2-40B4-BE49-F238E27FC236}">
                <a16:creationId xmlns:a16="http://schemas.microsoft.com/office/drawing/2014/main" id="{67EC8DDB-CC62-93A6-0F6D-1B9DB8DA9E56}"/>
              </a:ext>
            </a:extLst>
          </p:cNvPr>
          <p:cNvSpPr>
            <a:spLocks noGrp="1"/>
          </p:cNvSpPr>
          <p:nvPr>
            <p:ph type="sldNum" sz="quarter" idx="11"/>
          </p:nvPr>
        </p:nvSpPr>
        <p:spPr/>
        <p:txBody>
          <a:bodyPr/>
          <a:lstStyle/>
          <a:p>
            <a:fld id="{CE884680-B901-7B4E-B61D-104198092958}" type="slidenum">
              <a:rPr lang="ja-JP" altLang="en-US" smtClean="0"/>
              <a:pPr/>
              <a:t>37</a:t>
            </a:fld>
            <a:endParaRPr lang="ja-JP" altLang="en-US"/>
          </a:p>
        </p:txBody>
      </p:sp>
    </p:spTree>
    <p:extLst>
      <p:ext uri="{BB962C8B-B14F-4D97-AF65-F5344CB8AC3E}">
        <p14:creationId xmlns:p14="http://schemas.microsoft.com/office/powerpoint/2010/main" val="812354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015DC-357C-510F-BBC2-E0BF5D32882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8487795-F8BC-AB7C-48CF-F37A7CAD7C47}"/>
              </a:ext>
            </a:extLst>
          </p:cNvPr>
          <p:cNvSpPr>
            <a:spLocks noGrp="1"/>
          </p:cNvSpPr>
          <p:nvPr>
            <p:ph type="title"/>
          </p:nvPr>
        </p:nvSpPr>
        <p:spPr>
          <a:xfrm>
            <a:off x="371475" y="372382"/>
            <a:ext cx="11449050" cy="414335"/>
          </a:xfrm>
        </p:spPr>
        <p:txBody>
          <a:bodyPr/>
          <a:lstStyle/>
          <a:p>
            <a:r>
              <a:rPr lang="en-GB" dirty="0"/>
              <a:t>BLE packet structure</a:t>
            </a:r>
          </a:p>
        </p:txBody>
      </p:sp>
      <p:sp>
        <p:nvSpPr>
          <p:cNvPr id="3" name="テキスト ボックス 41">
            <a:extLst>
              <a:ext uri="{FF2B5EF4-FFF2-40B4-BE49-F238E27FC236}">
                <a16:creationId xmlns:a16="http://schemas.microsoft.com/office/drawing/2014/main" id="{78890083-3720-4C5B-362A-A3307649C593}"/>
              </a:ext>
            </a:extLst>
          </p:cNvPr>
          <p:cNvSpPr txBox="1"/>
          <p:nvPr/>
        </p:nvSpPr>
        <p:spPr>
          <a:xfrm>
            <a:off x="1054959" y="4832035"/>
            <a:ext cx="2663601" cy="302698"/>
          </a:xfrm>
          <a:prstGeom prst="rect">
            <a:avLst/>
          </a:prstGeom>
          <a:noFill/>
        </p:spPr>
        <p:txBody>
          <a:bodyPr wrap="square" lIns="36000" tIns="36000" rIns="36000" bIns="36000" rtlCol="0" anchor="t">
            <a:noAutofit/>
          </a:bodyPr>
          <a:lstStyle/>
          <a:p>
            <a:pPr>
              <a:buClr>
                <a:schemeClr val="accent1"/>
              </a:buClr>
            </a:pPr>
            <a:endParaRPr kumimoji="1" lang="ja-JP" altLang="en-US">
              <a:latin typeface="Meiryo" panose="020B0604030504040204" pitchFamily="34" charset="-128"/>
              <a:ea typeface="Meiryo" panose="020B0604030504040204" pitchFamily="34" charset="-128"/>
            </a:endParaRPr>
          </a:p>
        </p:txBody>
      </p:sp>
      <p:grpSp>
        <p:nvGrpSpPr>
          <p:cNvPr id="37" name="Group 36">
            <a:extLst>
              <a:ext uri="{FF2B5EF4-FFF2-40B4-BE49-F238E27FC236}">
                <a16:creationId xmlns:a16="http://schemas.microsoft.com/office/drawing/2014/main" id="{2F5FE7AE-BAF4-63D7-7DB4-E124AF68738E}"/>
              </a:ext>
            </a:extLst>
          </p:cNvPr>
          <p:cNvGrpSpPr/>
          <p:nvPr/>
        </p:nvGrpSpPr>
        <p:grpSpPr>
          <a:xfrm>
            <a:off x="2229310" y="1186793"/>
            <a:ext cx="9039765" cy="4949168"/>
            <a:chOff x="371475" y="1186793"/>
            <a:chExt cx="9039765" cy="4949168"/>
          </a:xfrm>
        </p:grpSpPr>
        <p:cxnSp>
          <p:nvCxnSpPr>
            <p:cNvPr id="33" name="Straight Connector 32">
              <a:extLst>
                <a:ext uri="{FF2B5EF4-FFF2-40B4-BE49-F238E27FC236}">
                  <a16:creationId xmlns:a16="http://schemas.microsoft.com/office/drawing/2014/main" id="{6BF0B1E6-44EB-0F5B-BB32-5E3D698098A3}"/>
                </a:ext>
              </a:extLst>
            </p:cNvPr>
            <p:cNvCxnSpPr>
              <a:cxnSpLocks/>
            </p:cNvCxnSpPr>
            <p:nvPr/>
          </p:nvCxnSpPr>
          <p:spPr>
            <a:xfrm>
              <a:off x="7664484" y="4872604"/>
              <a:ext cx="1746756" cy="670240"/>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357D7AF-F1F1-1BE7-5DF0-75526A8A2A11}"/>
                </a:ext>
              </a:extLst>
            </p:cNvPr>
            <p:cNvGrpSpPr/>
            <p:nvPr/>
          </p:nvGrpSpPr>
          <p:grpSpPr>
            <a:xfrm>
              <a:off x="3086662" y="2581978"/>
              <a:ext cx="5488559" cy="993618"/>
              <a:chOff x="3127302" y="2775918"/>
              <a:chExt cx="5488559" cy="993618"/>
            </a:xfrm>
          </p:grpSpPr>
          <p:pic>
            <p:nvPicPr>
              <p:cNvPr id="13" name="Picture 12" descr="A diagram of a packet&#10;&#10;Description automatically generated">
                <a:extLst>
                  <a:ext uri="{FF2B5EF4-FFF2-40B4-BE49-F238E27FC236}">
                    <a16:creationId xmlns:a16="http://schemas.microsoft.com/office/drawing/2014/main" id="{91F5C994-2602-8566-B6C8-38B5A80B83C2}"/>
                  </a:ext>
                </a:extLst>
              </p:cNvPr>
              <p:cNvPicPr>
                <a:picLocks noChangeAspect="1"/>
              </p:cNvPicPr>
              <p:nvPr/>
            </p:nvPicPr>
            <p:blipFill>
              <a:blip r:embed="rId3"/>
              <a:srcRect l="11824" t="69254" r="35890" b="16720"/>
              <a:stretch/>
            </p:blipFill>
            <p:spPr>
              <a:xfrm>
                <a:off x="3127302" y="3068320"/>
                <a:ext cx="5488559" cy="701216"/>
              </a:xfrm>
              <a:prstGeom prst="rect">
                <a:avLst/>
              </a:prstGeom>
            </p:spPr>
          </p:pic>
          <p:sp>
            <p:nvSpPr>
              <p:cNvPr id="7" name="Rectangle 6">
                <a:extLst>
                  <a:ext uri="{FF2B5EF4-FFF2-40B4-BE49-F238E27FC236}">
                    <a16:creationId xmlns:a16="http://schemas.microsoft.com/office/drawing/2014/main" id="{EF74EA37-7D72-732A-9ACA-720E61B78654}"/>
                  </a:ext>
                </a:extLst>
              </p:cNvPr>
              <p:cNvSpPr/>
              <p:nvPr/>
            </p:nvSpPr>
            <p:spPr>
              <a:xfrm>
                <a:off x="3127302" y="2775918"/>
                <a:ext cx="2341245" cy="302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altLang="ja-JP" dirty="0">
                    <a:solidFill>
                      <a:schemeClr val="tx1"/>
                    </a:solidFill>
                    <a:latin typeface="Meiryo" panose="020B0604030504040204" pitchFamily="34" charset="-128"/>
                    <a:ea typeface="Meiryo" panose="020B0604030504040204" pitchFamily="34" charset="-128"/>
                  </a:rPr>
                  <a:t>Advertisement PDU</a:t>
                </a:r>
                <a:endParaRPr kumimoji="1" lang="ja-JP" altLang="en-US">
                  <a:solidFill>
                    <a:schemeClr val="tx1"/>
                  </a:solidFill>
                  <a:latin typeface="Meiryo" panose="020B0604030504040204" pitchFamily="34" charset="-128"/>
                  <a:ea typeface="Meiryo" panose="020B0604030504040204" pitchFamily="34" charset="-128"/>
                </a:endParaRPr>
              </a:p>
            </p:txBody>
          </p:sp>
        </p:grpSp>
        <p:cxnSp>
          <p:nvCxnSpPr>
            <p:cNvPr id="20" name="Straight Connector 19">
              <a:extLst>
                <a:ext uri="{FF2B5EF4-FFF2-40B4-BE49-F238E27FC236}">
                  <a16:creationId xmlns:a16="http://schemas.microsoft.com/office/drawing/2014/main" id="{4ECBDCEE-83EA-E066-DA3A-86D33311AD86}"/>
                </a:ext>
              </a:extLst>
            </p:cNvPr>
            <p:cNvCxnSpPr>
              <a:cxnSpLocks/>
            </p:cNvCxnSpPr>
            <p:nvPr/>
          </p:nvCxnSpPr>
          <p:spPr>
            <a:xfrm>
              <a:off x="3086662" y="2223902"/>
              <a:ext cx="0" cy="660774"/>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2283319-2061-72D5-E454-03C52B6A987C}"/>
                </a:ext>
              </a:extLst>
            </p:cNvPr>
            <p:cNvGrpSpPr/>
            <p:nvPr/>
          </p:nvGrpSpPr>
          <p:grpSpPr>
            <a:xfrm>
              <a:off x="371475" y="1186793"/>
              <a:ext cx="8150591" cy="1083474"/>
              <a:chOff x="371475" y="1373292"/>
              <a:chExt cx="8150591" cy="1083474"/>
            </a:xfrm>
          </p:grpSpPr>
          <p:pic>
            <p:nvPicPr>
              <p:cNvPr id="8" name="Picture 7" descr="A diagram of a packet&#10;&#10;Description automatically generated">
                <a:extLst>
                  <a:ext uri="{FF2B5EF4-FFF2-40B4-BE49-F238E27FC236}">
                    <a16:creationId xmlns:a16="http://schemas.microsoft.com/office/drawing/2014/main" id="{073AEE09-1EF6-2C85-4BB5-B1C0C5A6E32A}"/>
                  </a:ext>
                </a:extLst>
              </p:cNvPr>
              <p:cNvPicPr>
                <a:picLocks noChangeAspect="1"/>
              </p:cNvPicPr>
              <p:nvPr/>
            </p:nvPicPr>
            <p:blipFill>
              <a:blip r:embed="rId3"/>
              <a:srcRect l="11594" t="26269" r="10760" b="58121"/>
              <a:stretch/>
            </p:blipFill>
            <p:spPr>
              <a:xfrm>
                <a:off x="371475" y="1676399"/>
                <a:ext cx="8150591" cy="780367"/>
              </a:xfrm>
              <a:prstGeom prst="rect">
                <a:avLst/>
              </a:prstGeom>
            </p:spPr>
          </p:pic>
          <p:sp>
            <p:nvSpPr>
              <p:cNvPr id="9" name="Rectangle 8">
                <a:extLst>
                  <a:ext uri="{FF2B5EF4-FFF2-40B4-BE49-F238E27FC236}">
                    <a16:creationId xmlns:a16="http://schemas.microsoft.com/office/drawing/2014/main" id="{70D0DACA-DA63-6C0E-8FBF-8B35B93C9FD0}"/>
                  </a:ext>
                </a:extLst>
              </p:cNvPr>
              <p:cNvSpPr/>
              <p:nvPr/>
            </p:nvSpPr>
            <p:spPr>
              <a:xfrm>
                <a:off x="371475" y="1373292"/>
                <a:ext cx="2341245" cy="302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altLang="ja-JP" dirty="0">
                    <a:solidFill>
                      <a:schemeClr val="tx1"/>
                    </a:solidFill>
                    <a:latin typeface="Meiryo" panose="020B0604030504040204" pitchFamily="34" charset="-128"/>
                    <a:ea typeface="Meiryo" panose="020B0604030504040204" pitchFamily="34" charset="-128"/>
                  </a:rPr>
                  <a:t>BLE Packet</a:t>
                </a:r>
                <a:endParaRPr kumimoji="1" lang="ja-JP" altLang="en-US">
                  <a:solidFill>
                    <a:schemeClr val="tx1"/>
                  </a:solidFill>
                  <a:latin typeface="Meiryo" panose="020B0604030504040204" pitchFamily="34" charset="-128"/>
                  <a:ea typeface="Meiryo" panose="020B0604030504040204" pitchFamily="34" charset="-128"/>
                </a:endParaRPr>
              </a:p>
            </p:txBody>
          </p:sp>
        </p:grpSp>
        <p:cxnSp>
          <p:nvCxnSpPr>
            <p:cNvPr id="22" name="Straight Connector 21">
              <a:extLst>
                <a:ext uri="{FF2B5EF4-FFF2-40B4-BE49-F238E27FC236}">
                  <a16:creationId xmlns:a16="http://schemas.microsoft.com/office/drawing/2014/main" id="{5BBBFD35-A998-58C2-7AA6-C394A61510FE}"/>
                </a:ext>
              </a:extLst>
            </p:cNvPr>
            <p:cNvCxnSpPr>
              <a:cxnSpLocks/>
            </p:cNvCxnSpPr>
            <p:nvPr/>
          </p:nvCxnSpPr>
          <p:spPr>
            <a:xfrm>
              <a:off x="4641142" y="3575596"/>
              <a:ext cx="0" cy="663895"/>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CDF4619-8B71-D144-62D4-FEBDC8CE46D2}"/>
                </a:ext>
              </a:extLst>
            </p:cNvPr>
            <p:cNvGrpSpPr/>
            <p:nvPr/>
          </p:nvGrpSpPr>
          <p:grpSpPr>
            <a:xfrm>
              <a:off x="4620431" y="3887307"/>
              <a:ext cx="3044053" cy="985297"/>
              <a:chOff x="5871581" y="3998087"/>
              <a:chExt cx="3044053" cy="985297"/>
            </a:xfrm>
          </p:grpSpPr>
          <p:pic>
            <p:nvPicPr>
              <p:cNvPr id="10" name="Picture 9" descr="A diagram of a advertisement&#10;&#10;Description automatically generated with medium confidence">
                <a:extLst>
                  <a:ext uri="{FF2B5EF4-FFF2-40B4-BE49-F238E27FC236}">
                    <a16:creationId xmlns:a16="http://schemas.microsoft.com/office/drawing/2014/main" id="{949D6D7C-81A0-2B6D-4BC4-F8D164EB9E23}"/>
                  </a:ext>
                </a:extLst>
              </p:cNvPr>
              <p:cNvPicPr>
                <a:picLocks noChangeAspect="1"/>
              </p:cNvPicPr>
              <p:nvPr/>
            </p:nvPicPr>
            <p:blipFill>
              <a:blip r:embed="rId4"/>
              <a:srcRect l="9411" t="63950" r="36602" b="18905"/>
              <a:stretch/>
            </p:blipFill>
            <p:spPr>
              <a:xfrm>
                <a:off x="5871581" y="4282168"/>
                <a:ext cx="3044053" cy="701216"/>
              </a:xfrm>
              <a:prstGeom prst="rect">
                <a:avLst/>
              </a:prstGeom>
            </p:spPr>
          </p:pic>
          <p:sp>
            <p:nvSpPr>
              <p:cNvPr id="11" name="Rectangle 10">
                <a:extLst>
                  <a:ext uri="{FF2B5EF4-FFF2-40B4-BE49-F238E27FC236}">
                    <a16:creationId xmlns:a16="http://schemas.microsoft.com/office/drawing/2014/main" id="{F5AF970B-2937-2551-1042-EAFA731114F3}"/>
                  </a:ext>
                </a:extLst>
              </p:cNvPr>
              <p:cNvSpPr/>
              <p:nvPr/>
            </p:nvSpPr>
            <p:spPr>
              <a:xfrm>
                <a:off x="5871581" y="3998087"/>
                <a:ext cx="2341245" cy="302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altLang="ja-JP" dirty="0">
                    <a:solidFill>
                      <a:schemeClr val="tx1"/>
                    </a:solidFill>
                    <a:latin typeface="Meiryo" panose="020B0604030504040204" pitchFamily="34" charset="-128"/>
                    <a:ea typeface="Meiryo" panose="020B0604030504040204" pitchFamily="34" charset="-128"/>
                  </a:rPr>
                  <a:t>Payload</a:t>
                </a:r>
                <a:endParaRPr kumimoji="1" lang="ja-JP" altLang="en-US">
                  <a:solidFill>
                    <a:schemeClr val="tx1"/>
                  </a:solidFill>
                  <a:latin typeface="Meiryo" panose="020B0604030504040204" pitchFamily="34" charset="-128"/>
                  <a:ea typeface="Meiryo" panose="020B0604030504040204" pitchFamily="34" charset="-128"/>
                </a:endParaRPr>
              </a:p>
            </p:txBody>
          </p:sp>
        </p:grpSp>
        <p:grpSp>
          <p:nvGrpSpPr>
            <p:cNvPr id="18" name="Group 17">
              <a:extLst>
                <a:ext uri="{FF2B5EF4-FFF2-40B4-BE49-F238E27FC236}">
                  <a16:creationId xmlns:a16="http://schemas.microsoft.com/office/drawing/2014/main" id="{7C5A57ED-6E35-3E0A-4B25-7F5E31FF47BA}"/>
                </a:ext>
              </a:extLst>
            </p:cNvPr>
            <p:cNvGrpSpPr/>
            <p:nvPr/>
          </p:nvGrpSpPr>
          <p:grpSpPr>
            <a:xfrm>
              <a:off x="5939693" y="5199941"/>
              <a:ext cx="3471547" cy="936020"/>
              <a:chOff x="8348978" y="5193318"/>
              <a:chExt cx="3471547" cy="936020"/>
            </a:xfrm>
          </p:grpSpPr>
          <p:pic>
            <p:nvPicPr>
              <p:cNvPr id="4" name="Picture 3" descr="A blue rectangular boxes with black text&#10;&#10;Description automatically generated">
                <a:extLst>
                  <a:ext uri="{FF2B5EF4-FFF2-40B4-BE49-F238E27FC236}">
                    <a16:creationId xmlns:a16="http://schemas.microsoft.com/office/drawing/2014/main" id="{35931EA9-4689-E0B8-C920-43F78EFD00F0}"/>
                  </a:ext>
                </a:extLst>
              </p:cNvPr>
              <p:cNvPicPr>
                <a:picLocks noChangeAspect="1"/>
              </p:cNvPicPr>
              <p:nvPr/>
            </p:nvPicPr>
            <p:blipFill>
              <a:blip r:embed="rId5"/>
              <a:srcRect l="1935" t="40916" r="4566" b="5797"/>
              <a:stretch/>
            </p:blipFill>
            <p:spPr>
              <a:xfrm>
                <a:off x="8348978" y="5496016"/>
                <a:ext cx="3471547" cy="633322"/>
              </a:xfrm>
              <a:prstGeom prst="rect">
                <a:avLst/>
              </a:prstGeom>
            </p:spPr>
          </p:pic>
          <p:sp>
            <p:nvSpPr>
              <p:cNvPr id="12" name="Rectangle 11">
                <a:extLst>
                  <a:ext uri="{FF2B5EF4-FFF2-40B4-BE49-F238E27FC236}">
                    <a16:creationId xmlns:a16="http://schemas.microsoft.com/office/drawing/2014/main" id="{5297EA41-9045-9291-C512-5FC26E60206E}"/>
                  </a:ext>
                </a:extLst>
              </p:cNvPr>
              <p:cNvSpPr/>
              <p:nvPr/>
            </p:nvSpPr>
            <p:spPr>
              <a:xfrm>
                <a:off x="8348978" y="5193318"/>
                <a:ext cx="2341245" cy="302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altLang="ja-JP" dirty="0">
                    <a:solidFill>
                      <a:schemeClr val="tx1"/>
                    </a:solidFill>
                    <a:latin typeface="Meiryo" panose="020B0604030504040204" pitchFamily="34" charset="-128"/>
                    <a:ea typeface="Meiryo" panose="020B0604030504040204" pitchFamily="34" charset="-128"/>
                  </a:rPr>
                  <a:t>Adv Data</a:t>
                </a:r>
                <a:endParaRPr kumimoji="1" lang="ja-JP" altLang="en-US">
                  <a:solidFill>
                    <a:schemeClr val="tx1"/>
                  </a:solidFill>
                  <a:latin typeface="Meiryo" panose="020B0604030504040204" pitchFamily="34" charset="-128"/>
                  <a:ea typeface="Meiryo" panose="020B0604030504040204" pitchFamily="34" charset="-128"/>
                </a:endParaRPr>
              </a:p>
            </p:txBody>
          </p:sp>
        </p:grpSp>
        <p:cxnSp>
          <p:nvCxnSpPr>
            <p:cNvPr id="26" name="Straight Connector 25">
              <a:extLst>
                <a:ext uri="{FF2B5EF4-FFF2-40B4-BE49-F238E27FC236}">
                  <a16:creationId xmlns:a16="http://schemas.microsoft.com/office/drawing/2014/main" id="{F35B69DB-CFF4-F14B-5B8F-9397BB711F4C}"/>
                </a:ext>
              </a:extLst>
            </p:cNvPr>
            <p:cNvCxnSpPr>
              <a:cxnSpLocks/>
            </p:cNvCxnSpPr>
            <p:nvPr/>
          </p:nvCxnSpPr>
          <p:spPr>
            <a:xfrm>
              <a:off x="5965329" y="4832035"/>
              <a:ext cx="0" cy="663895"/>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D0BFD05-21C1-39AC-B1B3-F066E89EEAC7}"/>
                </a:ext>
              </a:extLst>
            </p:cNvPr>
            <p:cNvCxnSpPr>
              <a:cxnSpLocks/>
            </p:cNvCxnSpPr>
            <p:nvPr/>
          </p:nvCxnSpPr>
          <p:spPr>
            <a:xfrm>
              <a:off x="6919332" y="2232350"/>
              <a:ext cx="1602734" cy="652326"/>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C858EF1-C088-98BB-45AE-A56E7E1C706F}"/>
                </a:ext>
              </a:extLst>
            </p:cNvPr>
            <p:cNvCxnSpPr>
              <a:cxnSpLocks/>
            </p:cNvCxnSpPr>
            <p:nvPr/>
          </p:nvCxnSpPr>
          <p:spPr>
            <a:xfrm flipV="1">
              <a:off x="7664484" y="3575596"/>
              <a:ext cx="857582" cy="614409"/>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9E19AF7E-3D00-3E7B-B5C7-796B661CC2F8}"/>
              </a:ext>
            </a:extLst>
          </p:cNvPr>
          <p:cNvGrpSpPr/>
          <p:nvPr/>
        </p:nvGrpSpPr>
        <p:grpSpPr>
          <a:xfrm>
            <a:off x="561009" y="1186793"/>
            <a:ext cx="1639956" cy="4949168"/>
            <a:chOff x="561009" y="1186793"/>
            <a:chExt cx="1639956" cy="4949168"/>
          </a:xfrm>
        </p:grpSpPr>
        <p:sp>
          <p:nvSpPr>
            <p:cNvPr id="38" name="テキスト ボックス 9">
              <a:extLst>
                <a:ext uri="{FF2B5EF4-FFF2-40B4-BE49-F238E27FC236}">
                  <a16:creationId xmlns:a16="http://schemas.microsoft.com/office/drawing/2014/main" id="{49895F44-7CE3-13B8-CBC0-E62248274DD9}"/>
                </a:ext>
              </a:extLst>
            </p:cNvPr>
            <p:cNvSpPr txBox="1"/>
            <p:nvPr/>
          </p:nvSpPr>
          <p:spPr>
            <a:xfrm>
              <a:off x="698889" y="5816399"/>
              <a:ext cx="1364197" cy="319562"/>
            </a:xfrm>
            <a:prstGeom prst="rect">
              <a:avLst/>
            </a:prstGeom>
            <a:noFill/>
          </p:spPr>
          <p:txBody>
            <a:bodyPr wrap="square" lIns="36000" tIns="36000" rIns="36000" bIns="36000" rtlCol="0" anchor="t">
              <a:noAutofit/>
            </a:bodyPr>
            <a:lstStyle/>
            <a:p>
              <a:pPr algn="ctr">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Low level</a:t>
              </a:r>
              <a:endParaRPr kumimoji="1" lang="ja-JP" altLang="en-US" dirty="0">
                <a:solidFill>
                  <a:schemeClr val="accent1"/>
                </a:solidFill>
                <a:latin typeface="Meiryo" panose="020B0604030504040204" pitchFamily="34" charset="-128"/>
                <a:ea typeface="Meiryo" panose="020B0604030504040204" pitchFamily="34" charset="-128"/>
              </a:endParaRPr>
            </a:p>
          </p:txBody>
        </p:sp>
        <p:sp>
          <p:nvSpPr>
            <p:cNvPr id="39" name="テキスト ボックス 10">
              <a:extLst>
                <a:ext uri="{FF2B5EF4-FFF2-40B4-BE49-F238E27FC236}">
                  <a16:creationId xmlns:a16="http://schemas.microsoft.com/office/drawing/2014/main" id="{546F6109-A3D9-BB7D-0D21-EEF4A3A74CCA}"/>
                </a:ext>
              </a:extLst>
            </p:cNvPr>
            <p:cNvSpPr txBox="1"/>
            <p:nvPr/>
          </p:nvSpPr>
          <p:spPr>
            <a:xfrm>
              <a:off x="561009" y="1186793"/>
              <a:ext cx="1639956" cy="319562"/>
            </a:xfrm>
            <a:prstGeom prst="rect">
              <a:avLst/>
            </a:prstGeom>
            <a:noFill/>
          </p:spPr>
          <p:txBody>
            <a:bodyPr wrap="square" lIns="36000" tIns="36000" rIns="36000" bIns="36000" rtlCol="0" anchor="t">
              <a:noAutofit/>
            </a:bodyPr>
            <a:lstStyle/>
            <a:p>
              <a:pPr algn="ctr">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High level</a:t>
              </a:r>
              <a:endParaRPr kumimoji="1" lang="ja-JP" altLang="en-US" dirty="0">
                <a:solidFill>
                  <a:schemeClr val="accent1"/>
                </a:solidFill>
                <a:latin typeface="Meiryo" panose="020B0604030504040204" pitchFamily="34" charset="-128"/>
                <a:ea typeface="Meiryo" panose="020B0604030504040204" pitchFamily="34" charset="-128"/>
              </a:endParaRPr>
            </a:p>
          </p:txBody>
        </p:sp>
        <p:sp>
          <p:nvSpPr>
            <p:cNvPr id="40" name="右矢印 58">
              <a:extLst>
                <a:ext uri="{FF2B5EF4-FFF2-40B4-BE49-F238E27FC236}">
                  <a16:creationId xmlns:a16="http://schemas.microsoft.com/office/drawing/2014/main" id="{E843C902-279A-6957-A413-6B1615A255A6}"/>
                </a:ext>
              </a:extLst>
            </p:cNvPr>
            <p:cNvSpPr/>
            <p:nvPr/>
          </p:nvSpPr>
          <p:spPr>
            <a:xfrm rot="16200000">
              <a:off x="-753894" y="3501572"/>
              <a:ext cx="4269764" cy="319609"/>
            </a:xfrm>
            <a:prstGeom prst="rightArrow">
              <a:avLst>
                <a:gd name="adj1" fmla="val 50000"/>
                <a:gd name="adj2" fmla="val 96430"/>
              </a:avLst>
            </a:prstGeom>
            <a:gradFill flip="none" rotWithShape="1">
              <a:gsLst>
                <a:gs pos="0">
                  <a:srgbClr val="B9E6FD">
                    <a:lumMod val="100000"/>
                  </a:srgbClr>
                </a:gs>
                <a:gs pos="9000">
                  <a:schemeClr val="accent1">
                    <a:lumMod val="45000"/>
                    <a:lumOff val="55000"/>
                  </a:schemeClr>
                </a:gs>
                <a:gs pos="31000">
                  <a:srgbClr val="046294">
                    <a:lumMod val="70000"/>
                    <a:lumOff val="30000"/>
                  </a:srgbClr>
                </a:gs>
                <a:gs pos="100000">
                  <a:srgbClr val="04629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grpSp>
      <p:sp>
        <p:nvSpPr>
          <p:cNvPr id="5" name="Rectangle 4">
            <a:extLst>
              <a:ext uri="{FF2B5EF4-FFF2-40B4-BE49-F238E27FC236}">
                <a16:creationId xmlns:a16="http://schemas.microsoft.com/office/drawing/2014/main" id="{A1F4333A-DA01-2846-A67E-788811C3B7D4}"/>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6">
                  <a:extLst>
                    <a:ext uri="{A12FA001-AC4F-418D-AE19-62706E023703}">
                      <ahyp:hlinkClr xmlns:ahyp="http://schemas.microsoft.com/office/drawing/2018/hyperlinkcolor" val="tx"/>
                    </a:ext>
                  </a:extLst>
                </a:hlinkClick>
              </a:rPr>
              <a:t>https://academy.nordicsemi.com/courses/bluetooth-low-energy-fundamentals/lessons/lesson-2-bluetooth-le-advertising/topic/advertisement-packet/</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p>
        </p:txBody>
      </p:sp>
      <p:sp>
        <p:nvSpPr>
          <p:cNvPr id="6" name="Slide Number Placeholder 5">
            <a:extLst>
              <a:ext uri="{FF2B5EF4-FFF2-40B4-BE49-F238E27FC236}">
                <a16:creationId xmlns:a16="http://schemas.microsoft.com/office/drawing/2014/main" id="{F6264345-90FB-6540-008D-8ED04B2AA62C}"/>
              </a:ext>
            </a:extLst>
          </p:cNvPr>
          <p:cNvSpPr>
            <a:spLocks noGrp="1"/>
          </p:cNvSpPr>
          <p:nvPr>
            <p:ph type="sldNum" sz="quarter" idx="11"/>
          </p:nvPr>
        </p:nvSpPr>
        <p:spPr/>
        <p:txBody>
          <a:bodyPr/>
          <a:lstStyle/>
          <a:p>
            <a:fld id="{CE884680-B901-7B4E-B61D-104198092958}" type="slidenum">
              <a:rPr lang="ja-JP" altLang="en-US" smtClean="0"/>
              <a:pPr/>
              <a:t>38</a:t>
            </a:fld>
            <a:endParaRPr lang="ja-JP" altLang="en-US"/>
          </a:p>
        </p:txBody>
      </p:sp>
    </p:spTree>
    <p:extLst>
      <p:ext uri="{BB962C8B-B14F-4D97-AF65-F5344CB8AC3E}">
        <p14:creationId xmlns:p14="http://schemas.microsoft.com/office/powerpoint/2010/main" val="32017208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289CB-16D5-29AD-AB8D-245F27B1B02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BF34389-BB7C-1DE9-6561-7E5DF3502006}"/>
              </a:ext>
            </a:extLst>
          </p:cNvPr>
          <p:cNvSpPr>
            <a:spLocks noGrp="1"/>
          </p:cNvSpPr>
          <p:nvPr>
            <p:ph type="title"/>
          </p:nvPr>
        </p:nvSpPr>
        <p:spPr>
          <a:xfrm>
            <a:off x="371475" y="372382"/>
            <a:ext cx="11449050" cy="414335"/>
          </a:xfrm>
        </p:spPr>
        <p:txBody>
          <a:bodyPr/>
          <a:lstStyle/>
          <a:p>
            <a:r>
              <a:rPr lang="en-GB" dirty="0"/>
              <a:t>Synthetic data</a:t>
            </a:r>
            <a:endParaRPr kumimoji="1" lang="ja-JP" altLang="en-US"/>
          </a:p>
        </p:txBody>
      </p:sp>
      <p:sp>
        <p:nvSpPr>
          <p:cNvPr id="6" name="テキスト ボックス 5">
            <a:extLst>
              <a:ext uri="{FF2B5EF4-FFF2-40B4-BE49-F238E27FC236}">
                <a16:creationId xmlns:a16="http://schemas.microsoft.com/office/drawing/2014/main" id="{AEDEF90B-BFE3-D3CC-5BD9-2BFEF6576864}"/>
              </a:ext>
            </a:extLst>
          </p:cNvPr>
          <p:cNvSpPr txBox="1"/>
          <p:nvPr/>
        </p:nvSpPr>
        <p:spPr>
          <a:xfrm>
            <a:off x="371476" y="1160463"/>
            <a:ext cx="5486400" cy="828675"/>
          </a:xfrm>
          <a:prstGeom prst="rect">
            <a:avLst/>
          </a:prstGeom>
          <a:noFill/>
        </p:spPr>
        <p:txBody>
          <a:bodyPr wrap="none" lIns="731520" tIns="36000" rIns="36000" bIns="36000" rtlCol="0" anchor="b">
            <a:noAutofit/>
          </a:bodyPr>
          <a:lstStyle/>
          <a:p>
            <a:pPr>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Overview of synthetic </a:t>
            </a:r>
            <a:r>
              <a:rPr lang="en-US" altLang="ja-JP" dirty="0">
                <a:solidFill>
                  <a:schemeClr val="accent1"/>
                </a:solidFill>
                <a:latin typeface="Meiryo" panose="020B0604030504040204" pitchFamily="34" charset="-128"/>
                <a:ea typeface="Meiryo" panose="020B0604030504040204" pitchFamily="34" charset="-128"/>
              </a:rPr>
              <a:t>d</a:t>
            </a:r>
            <a:r>
              <a:rPr kumimoji="1" lang="en-US" altLang="ja-JP" dirty="0">
                <a:solidFill>
                  <a:schemeClr val="accent1"/>
                </a:solidFill>
                <a:latin typeface="Meiryo" panose="020B0604030504040204" pitchFamily="34" charset="-128"/>
                <a:ea typeface="Meiryo" panose="020B0604030504040204" pitchFamily="34" charset="-128"/>
              </a:rPr>
              <a:t>ata</a:t>
            </a:r>
            <a:endParaRPr kumimoji="1" lang="ja-JP" altLang="en-US">
              <a:solidFill>
                <a:schemeClr val="accent1"/>
              </a:solidFill>
              <a:latin typeface="Meiryo" panose="020B0604030504040204" pitchFamily="34" charset="-128"/>
              <a:ea typeface="Meiryo" panose="020B0604030504040204" pitchFamily="34" charset="-128"/>
            </a:endParaRPr>
          </a:p>
        </p:txBody>
      </p:sp>
      <p:cxnSp>
        <p:nvCxnSpPr>
          <p:cNvPr id="7" name="直線コネクタ 6">
            <a:extLst>
              <a:ext uri="{FF2B5EF4-FFF2-40B4-BE49-F238E27FC236}">
                <a16:creationId xmlns:a16="http://schemas.microsoft.com/office/drawing/2014/main" id="{D5E82AFA-AD5F-D821-B670-8B3EF0399BE4}"/>
              </a:ext>
            </a:extLst>
          </p:cNvPr>
          <p:cNvCxnSpPr>
            <a:cxnSpLocks/>
          </p:cNvCxnSpPr>
          <p:nvPr/>
        </p:nvCxnSpPr>
        <p:spPr>
          <a:xfrm>
            <a:off x="371478"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A3E46191-BAEC-0C10-F4AE-E05EBADF233C}"/>
              </a:ext>
            </a:extLst>
          </p:cNvPr>
          <p:cNvCxnSpPr>
            <a:cxnSpLocks/>
          </p:cNvCxnSpPr>
          <p:nvPr/>
        </p:nvCxnSpPr>
        <p:spPr>
          <a:xfrm>
            <a:off x="6193913"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55" name="グラフィックス 9" descr="Clipboard Ticked outline">
            <a:extLst>
              <a:ext uri="{FF2B5EF4-FFF2-40B4-BE49-F238E27FC236}">
                <a16:creationId xmlns:a16="http://schemas.microsoft.com/office/drawing/2014/main" id="{D2BED184-D5A3-2302-DE23-80F228B6243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71477" y="1269138"/>
            <a:ext cx="720000" cy="720000"/>
          </a:xfrm>
          <a:prstGeom prst="rect">
            <a:avLst/>
          </a:prstGeom>
        </p:spPr>
      </p:pic>
      <p:sp>
        <p:nvSpPr>
          <p:cNvPr id="59" name="テキスト ボックス 5">
            <a:extLst>
              <a:ext uri="{FF2B5EF4-FFF2-40B4-BE49-F238E27FC236}">
                <a16:creationId xmlns:a16="http://schemas.microsoft.com/office/drawing/2014/main" id="{6C14167C-6A55-0469-C7C6-688C99B66A7F}"/>
              </a:ext>
            </a:extLst>
          </p:cNvPr>
          <p:cNvSpPr txBox="1"/>
          <p:nvPr/>
        </p:nvSpPr>
        <p:spPr>
          <a:xfrm>
            <a:off x="6114342" y="1160463"/>
            <a:ext cx="5706183" cy="828675"/>
          </a:xfrm>
          <a:prstGeom prst="rect">
            <a:avLst/>
          </a:prstGeom>
          <a:noFill/>
        </p:spPr>
        <p:txBody>
          <a:bodyPr wrap="none" lIns="73152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r>
              <a:rPr lang="en-US" altLang="ja-JP" dirty="0">
                <a:latin typeface="Meiryo" panose="020B0604030504040204" pitchFamily="34" charset="-128"/>
              </a:rPr>
              <a:t>How to generate synthetic data</a:t>
            </a:r>
            <a:endParaRPr lang="ja-JP" altLang="en-US">
              <a:latin typeface="Meiryo" panose="020B0604030504040204" pitchFamily="34" charset="-128"/>
            </a:endParaRPr>
          </a:p>
        </p:txBody>
      </p:sp>
      <p:pic>
        <p:nvPicPr>
          <p:cNvPr id="58" name="グラフィックス 9" descr="Circles with arrows with solid fill">
            <a:extLst>
              <a:ext uri="{FF2B5EF4-FFF2-40B4-BE49-F238E27FC236}">
                <a16:creationId xmlns:a16="http://schemas.microsoft.com/office/drawing/2014/main" id="{B61B049F-C40D-FCA0-7A39-FA2AA0A2F65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114342" y="1269138"/>
            <a:ext cx="720000" cy="720000"/>
          </a:xfrm>
          <a:prstGeom prst="rect">
            <a:avLst/>
          </a:prstGeom>
        </p:spPr>
      </p:pic>
      <p:sp>
        <p:nvSpPr>
          <p:cNvPr id="11" name="テキスト ボックス 35">
            <a:extLst>
              <a:ext uri="{FF2B5EF4-FFF2-40B4-BE49-F238E27FC236}">
                <a16:creationId xmlns:a16="http://schemas.microsoft.com/office/drawing/2014/main" id="{4EB89C65-85D7-8272-9EE5-7D0BBE73268E}"/>
              </a:ext>
            </a:extLst>
          </p:cNvPr>
          <p:cNvSpPr txBox="1"/>
          <p:nvPr/>
        </p:nvSpPr>
        <p:spPr>
          <a:xfrm>
            <a:off x="371478" y="1989139"/>
            <a:ext cx="5626615" cy="828673"/>
          </a:xfrm>
          <a:prstGeom prst="rect">
            <a:avLst/>
          </a:prstGeom>
          <a:noFill/>
        </p:spPr>
        <p:txBody>
          <a:bodyPr wrap="square" lIns="182880" tIns="91440" rIns="36000" bIns="91440" rtlCol="0" anchor="t">
            <a:noAutofit/>
          </a:bodyPr>
          <a:lstStyle/>
          <a:p>
            <a:pPr algn="l">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What is synthetic data?</a:t>
            </a:r>
          </a:p>
          <a:p>
            <a:pPr algn="l">
              <a:buClr>
                <a:schemeClr val="accent1"/>
              </a:buClr>
            </a:pPr>
            <a:r>
              <a:rPr lang="en-US" altLang="ja-JP" sz="1600" dirty="0">
                <a:solidFill>
                  <a:schemeClr val="tx1">
                    <a:lumMod val="75000"/>
                  </a:schemeClr>
                </a:solidFill>
                <a:latin typeface="Meiryo" panose="020B0604030504040204" pitchFamily="34" charset="-128"/>
                <a:ea typeface="Meiryo" panose="020B0604030504040204" pitchFamily="34" charset="-128"/>
              </a:rPr>
              <a:t>Synthetic data is artificial data created to mimic real-world data characteristics and structures.</a:t>
            </a:r>
          </a:p>
        </p:txBody>
      </p:sp>
      <p:sp>
        <p:nvSpPr>
          <p:cNvPr id="3" name="テキスト ボックス 35">
            <a:extLst>
              <a:ext uri="{FF2B5EF4-FFF2-40B4-BE49-F238E27FC236}">
                <a16:creationId xmlns:a16="http://schemas.microsoft.com/office/drawing/2014/main" id="{53B85482-49C0-28F1-993C-3076156C35EA}"/>
              </a:ext>
            </a:extLst>
          </p:cNvPr>
          <p:cNvSpPr txBox="1"/>
          <p:nvPr/>
        </p:nvSpPr>
        <p:spPr>
          <a:xfrm>
            <a:off x="371478" y="2870565"/>
            <a:ext cx="5626615" cy="366650"/>
          </a:xfrm>
          <a:prstGeom prst="rect">
            <a:avLst/>
          </a:prstGeom>
          <a:noFill/>
        </p:spPr>
        <p:txBody>
          <a:bodyPr wrap="square" lIns="182880" tIns="91440" rIns="36000" bIns="91440" rtlCol="0" anchor="t">
            <a:noAutofit/>
          </a:bodyPr>
          <a:lstStyle/>
          <a:p>
            <a:pPr algn="l">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What are the benefits of synthetic data?</a:t>
            </a:r>
          </a:p>
        </p:txBody>
      </p:sp>
      <p:grpSp>
        <p:nvGrpSpPr>
          <p:cNvPr id="25" name="Group 24">
            <a:extLst>
              <a:ext uri="{FF2B5EF4-FFF2-40B4-BE49-F238E27FC236}">
                <a16:creationId xmlns:a16="http://schemas.microsoft.com/office/drawing/2014/main" id="{65BE398B-E551-DEEE-821F-D6780900599B}"/>
              </a:ext>
            </a:extLst>
          </p:cNvPr>
          <p:cNvGrpSpPr/>
          <p:nvPr/>
        </p:nvGrpSpPr>
        <p:grpSpPr>
          <a:xfrm>
            <a:off x="598053" y="3310633"/>
            <a:ext cx="5173463" cy="2700787"/>
            <a:chOff x="551477" y="3310633"/>
            <a:chExt cx="5173463" cy="2700787"/>
          </a:xfrm>
        </p:grpSpPr>
        <p:grpSp>
          <p:nvGrpSpPr>
            <p:cNvPr id="24" name="Group 23">
              <a:extLst>
                <a:ext uri="{FF2B5EF4-FFF2-40B4-BE49-F238E27FC236}">
                  <a16:creationId xmlns:a16="http://schemas.microsoft.com/office/drawing/2014/main" id="{5CA2945A-C1CE-FCFA-409E-36C32C0321FA}"/>
                </a:ext>
              </a:extLst>
            </p:cNvPr>
            <p:cNvGrpSpPr/>
            <p:nvPr/>
          </p:nvGrpSpPr>
          <p:grpSpPr>
            <a:xfrm>
              <a:off x="551477" y="3310633"/>
              <a:ext cx="5173463" cy="422558"/>
              <a:chOff x="551477" y="3310633"/>
              <a:chExt cx="5173463" cy="422558"/>
            </a:xfrm>
          </p:grpSpPr>
          <p:sp>
            <p:nvSpPr>
              <p:cNvPr id="4" name="円/楕円 34">
                <a:extLst>
                  <a:ext uri="{FF2B5EF4-FFF2-40B4-BE49-F238E27FC236}">
                    <a16:creationId xmlns:a16="http://schemas.microsoft.com/office/drawing/2014/main" id="{52551364-3CD6-1F44-ACE4-4FFB57E03915}"/>
                  </a:ext>
                </a:extLst>
              </p:cNvPr>
              <p:cNvSpPr>
                <a:spLocks noChangeAspect="1"/>
              </p:cNvSpPr>
              <p:nvPr/>
            </p:nvSpPr>
            <p:spPr>
              <a:xfrm>
                <a:off x="551477" y="3310633"/>
                <a:ext cx="422558" cy="4225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lang="en-US" altLang="ja-JP" dirty="0">
                    <a:solidFill>
                      <a:srgbClr val="FFFFFF"/>
                    </a:solidFill>
                    <a:latin typeface="Meiryo" panose="020B0604030504040204" pitchFamily="34" charset="-128"/>
                    <a:ea typeface="Meiryo" panose="020B0604030504040204" pitchFamily="34" charset="-128"/>
                  </a:rPr>
                  <a:t>1</a:t>
                </a:r>
                <a:endParaRPr kumimoji="1" lang="ja-JP" altLang="en-US" sz="18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endParaRPr>
              </a:p>
            </p:txBody>
          </p:sp>
          <p:sp>
            <p:nvSpPr>
              <p:cNvPr id="14" name="Rectangle 13">
                <a:extLst>
                  <a:ext uri="{FF2B5EF4-FFF2-40B4-BE49-F238E27FC236}">
                    <a16:creationId xmlns:a16="http://schemas.microsoft.com/office/drawing/2014/main" id="{F1B4FD4B-BC7A-1ECD-560C-6671D589FD57}"/>
                  </a:ext>
                </a:extLst>
              </p:cNvPr>
              <p:cNvSpPr/>
              <p:nvPr/>
            </p:nvSpPr>
            <p:spPr>
              <a:xfrm>
                <a:off x="1091478" y="3341230"/>
                <a:ext cx="4633462"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buClr>
                    <a:schemeClr val="accent1"/>
                  </a:buClr>
                </a:pPr>
                <a:r>
                  <a:rPr lang="en-GB" dirty="0">
                    <a:solidFill>
                      <a:schemeClr val="tx1"/>
                    </a:solidFill>
                    <a:latin typeface="Meiryo" panose="020B0604030504040204" pitchFamily="34" charset="-128"/>
                    <a:ea typeface="Meiryo" panose="020B0604030504040204" pitchFamily="34" charset="-128"/>
                  </a:rPr>
                  <a:t>Unlimited data </a:t>
                </a:r>
                <a:endParaRPr kumimoji="1" lang="en-US" dirty="0">
                  <a:solidFill>
                    <a:schemeClr val="tx1"/>
                  </a:solidFill>
                  <a:latin typeface="Meiryo" panose="020B0604030504040204" pitchFamily="34" charset="-128"/>
                  <a:ea typeface="Meiryo" panose="020B0604030504040204" pitchFamily="34" charset="-128"/>
                </a:endParaRPr>
              </a:p>
            </p:txBody>
          </p:sp>
        </p:grpSp>
        <p:grpSp>
          <p:nvGrpSpPr>
            <p:cNvPr id="23" name="Group 22">
              <a:extLst>
                <a:ext uri="{FF2B5EF4-FFF2-40B4-BE49-F238E27FC236}">
                  <a16:creationId xmlns:a16="http://schemas.microsoft.com/office/drawing/2014/main" id="{4D84C7AF-818E-1C93-71AC-0DAB731209B3}"/>
                </a:ext>
              </a:extLst>
            </p:cNvPr>
            <p:cNvGrpSpPr/>
            <p:nvPr/>
          </p:nvGrpSpPr>
          <p:grpSpPr>
            <a:xfrm>
              <a:off x="551477" y="3880190"/>
              <a:ext cx="5173463" cy="422558"/>
              <a:chOff x="551477" y="3880190"/>
              <a:chExt cx="5173463" cy="422558"/>
            </a:xfrm>
          </p:grpSpPr>
          <p:sp>
            <p:nvSpPr>
              <p:cNvPr id="5" name="円/楕円 34">
                <a:extLst>
                  <a:ext uri="{FF2B5EF4-FFF2-40B4-BE49-F238E27FC236}">
                    <a16:creationId xmlns:a16="http://schemas.microsoft.com/office/drawing/2014/main" id="{32660B54-7AD0-5886-B2C5-7C1502157B11}"/>
                  </a:ext>
                </a:extLst>
              </p:cNvPr>
              <p:cNvSpPr>
                <a:spLocks noChangeAspect="1"/>
              </p:cNvSpPr>
              <p:nvPr/>
            </p:nvSpPr>
            <p:spPr>
              <a:xfrm>
                <a:off x="551477" y="3880190"/>
                <a:ext cx="422558" cy="4225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8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rPr>
                  <a:t>2</a:t>
                </a:r>
                <a:endParaRPr kumimoji="1" lang="ja-JP" altLang="en-US" sz="18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endParaRPr>
              </a:p>
            </p:txBody>
          </p:sp>
          <p:sp>
            <p:nvSpPr>
              <p:cNvPr id="16" name="Rectangle 15">
                <a:extLst>
                  <a:ext uri="{FF2B5EF4-FFF2-40B4-BE49-F238E27FC236}">
                    <a16:creationId xmlns:a16="http://schemas.microsoft.com/office/drawing/2014/main" id="{C7DE57C7-E8D3-BCEF-3D7C-017B8A38CDFC}"/>
                  </a:ext>
                </a:extLst>
              </p:cNvPr>
              <p:cNvSpPr/>
              <p:nvPr/>
            </p:nvSpPr>
            <p:spPr>
              <a:xfrm>
                <a:off x="1091478" y="3911469"/>
                <a:ext cx="4633462"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buClr>
                    <a:schemeClr val="accent1"/>
                  </a:buClr>
                </a:pPr>
                <a:r>
                  <a:rPr lang="en-GB" dirty="0">
                    <a:solidFill>
                      <a:schemeClr val="tx1"/>
                    </a:solidFill>
                    <a:latin typeface="Meiryo" panose="020B0604030504040204" pitchFamily="34" charset="-128"/>
                    <a:ea typeface="Meiryo" panose="020B0604030504040204" pitchFamily="34" charset="-128"/>
                  </a:rPr>
                  <a:t>No privacy issue</a:t>
                </a:r>
                <a:endParaRPr kumimoji="1" lang="en-US" dirty="0">
                  <a:solidFill>
                    <a:schemeClr val="tx1"/>
                  </a:solidFill>
                  <a:latin typeface="Meiryo" panose="020B0604030504040204" pitchFamily="34" charset="-128"/>
                  <a:ea typeface="Meiryo" panose="020B0604030504040204" pitchFamily="34" charset="-128"/>
                </a:endParaRPr>
              </a:p>
            </p:txBody>
          </p:sp>
        </p:grpSp>
        <p:grpSp>
          <p:nvGrpSpPr>
            <p:cNvPr id="22" name="Group 21">
              <a:extLst>
                <a:ext uri="{FF2B5EF4-FFF2-40B4-BE49-F238E27FC236}">
                  <a16:creationId xmlns:a16="http://schemas.microsoft.com/office/drawing/2014/main" id="{14E2B05E-B3E3-4657-2E12-5BA3222C7982}"/>
                </a:ext>
              </a:extLst>
            </p:cNvPr>
            <p:cNvGrpSpPr/>
            <p:nvPr/>
          </p:nvGrpSpPr>
          <p:grpSpPr>
            <a:xfrm>
              <a:off x="551477" y="4449747"/>
              <a:ext cx="5173463" cy="422558"/>
              <a:chOff x="551477" y="4449747"/>
              <a:chExt cx="5173463" cy="422558"/>
            </a:xfrm>
          </p:grpSpPr>
          <p:sp>
            <p:nvSpPr>
              <p:cNvPr id="8" name="円/楕円 34">
                <a:extLst>
                  <a:ext uri="{FF2B5EF4-FFF2-40B4-BE49-F238E27FC236}">
                    <a16:creationId xmlns:a16="http://schemas.microsoft.com/office/drawing/2014/main" id="{98DADBD4-0204-1E1A-9353-60234AD586BA}"/>
                  </a:ext>
                </a:extLst>
              </p:cNvPr>
              <p:cNvSpPr>
                <a:spLocks noChangeAspect="1"/>
              </p:cNvSpPr>
              <p:nvPr/>
            </p:nvSpPr>
            <p:spPr>
              <a:xfrm>
                <a:off x="551477" y="4449747"/>
                <a:ext cx="422558" cy="4225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lang="en-US" altLang="ja-JP" dirty="0">
                    <a:solidFill>
                      <a:srgbClr val="FFFFFF"/>
                    </a:solidFill>
                    <a:latin typeface="Meiryo" panose="020B0604030504040204" pitchFamily="34" charset="-128"/>
                    <a:ea typeface="Meiryo" panose="020B0604030504040204" pitchFamily="34" charset="-128"/>
                  </a:rPr>
                  <a:t>3</a:t>
                </a:r>
                <a:endParaRPr kumimoji="1" lang="ja-JP" altLang="en-US" sz="18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endParaRPr>
              </a:p>
            </p:txBody>
          </p:sp>
          <p:sp>
            <p:nvSpPr>
              <p:cNvPr id="17" name="Rectangle 16">
                <a:extLst>
                  <a:ext uri="{FF2B5EF4-FFF2-40B4-BE49-F238E27FC236}">
                    <a16:creationId xmlns:a16="http://schemas.microsoft.com/office/drawing/2014/main" id="{D634691E-6183-86C5-121F-CCF2100D7B19}"/>
                  </a:ext>
                </a:extLst>
              </p:cNvPr>
              <p:cNvSpPr/>
              <p:nvPr/>
            </p:nvSpPr>
            <p:spPr>
              <a:xfrm>
                <a:off x="1091478" y="4481708"/>
                <a:ext cx="4633462"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buClr>
                    <a:schemeClr val="accent1"/>
                  </a:buClr>
                </a:pPr>
                <a:r>
                  <a:rPr lang="en-GB" dirty="0">
                    <a:solidFill>
                      <a:schemeClr val="tx1"/>
                    </a:solidFill>
                    <a:latin typeface="Meiryo" panose="020B0604030504040204" pitchFamily="34" charset="-128"/>
                    <a:ea typeface="Meiryo" panose="020B0604030504040204" pitchFamily="34" charset="-128"/>
                  </a:rPr>
                  <a:t>Reduce bias</a:t>
                </a:r>
                <a:endParaRPr kumimoji="1" lang="en-US" dirty="0">
                  <a:solidFill>
                    <a:schemeClr val="tx1"/>
                  </a:solidFill>
                  <a:latin typeface="Meiryo" panose="020B0604030504040204" pitchFamily="34" charset="-128"/>
                  <a:ea typeface="Meiryo" panose="020B0604030504040204" pitchFamily="34" charset="-128"/>
                </a:endParaRPr>
              </a:p>
            </p:txBody>
          </p:sp>
        </p:grpSp>
        <p:grpSp>
          <p:nvGrpSpPr>
            <p:cNvPr id="21" name="Group 20">
              <a:extLst>
                <a:ext uri="{FF2B5EF4-FFF2-40B4-BE49-F238E27FC236}">
                  <a16:creationId xmlns:a16="http://schemas.microsoft.com/office/drawing/2014/main" id="{B6BB57CC-88CC-7CA9-F118-07D5EE0302BD}"/>
                </a:ext>
              </a:extLst>
            </p:cNvPr>
            <p:cNvGrpSpPr/>
            <p:nvPr/>
          </p:nvGrpSpPr>
          <p:grpSpPr>
            <a:xfrm>
              <a:off x="551477" y="5019304"/>
              <a:ext cx="5173463" cy="422558"/>
              <a:chOff x="551477" y="5019304"/>
              <a:chExt cx="5173463" cy="422558"/>
            </a:xfrm>
          </p:grpSpPr>
          <p:sp>
            <p:nvSpPr>
              <p:cNvPr id="9" name="円/楕円 34">
                <a:extLst>
                  <a:ext uri="{FF2B5EF4-FFF2-40B4-BE49-F238E27FC236}">
                    <a16:creationId xmlns:a16="http://schemas.microsoft.com/office/drawing/2014/main" id="{3B6409D8-D7FA-142E-90B1-99F35467532D}"/>
                  </a:ext>
                </a:extLst>
              </p:cNvPr>
              <p:cNvSpPr>
                <a:spLocks noChangeAspect="1"/>
              </p:cNvSpPr>
              <p:nvPr/>
            </p:nvSpPr>
            <p:spPr>
              <a:xfrm>
                <a:off x="551477" y="5019304"/>
                <a:ext cx="422558" cy="4225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8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rPr>
                  <a:t>4</a:t>
                </a:r>
                <a:endParaRPr kumimoji="1" lang="ja-JP" altLang="en-US" sz="18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endParaRPr>
              </a:p>
            </p:txBody>
          </p:sp>
          <p:sp>
            <p:nvSpPr>
              <p:cNvPr id="18" name="Rectangle 17">
                <a:extLst>
                  <a:ext uri="{FF2B5EF4-FFF2-40B4-BE49-F238E27FC236}">
                    <a16:creationId xmlns:a16="http://schemas.microsoft.com/office/drawing/2014/main" id="{9CDBB715-4AF6-AEAD-2E8B-4FE0F7065226}"/>
                  </a:ext>
                </a:extLst>
              </p:cNvPr>
              <p:cNvSpPr/>
              <p:nvPr/>
            </p:nvSpPr>
            <p:spPr>
              <a:xfrm>
                <a:off x="1091478" y="5051947"/>
                <a:ext cx="4633462"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buClr>
                    <a:schemeClr val="accent1"/>
                  </a:buClr>
                </a:pPr>
                <a:r>
                  <a:rPr lang="en-GB" dirty="0">
                    <a:solidFill>
                      <a:schemeClr val="tx1"/>
                    </a:solidFill>
                    <a:latin typeface="Meiryo" panose="020B0604030504040204" pitchFamily="34" charset="-128"/>
                    <a:ea typeface="Meiryo" panose="020B0604030504040204" pitchFamily="34" charset="-128"/>
                  </a:rPr>
                  <a:t>Reduce time costs</a:t>
                </a:r>
                <a:endParaRPr kumimoji="1" lang="en-US" dirty="0">
                  <a:solidFill>
                    <a:schemeClr val="tx1"/>
                  </a:solidFill>
                  <a:latin typeface="Meiryo" panose="020B0604030504040204" pitchFamily="34" charset="-128"/>
                  <a:ea typeface="Meiryo" panose="020B0604030504040204" pitchFamily="34" charset="-128"/>
                </a:endParaRPr>
              </a:p>
            </p:txBody>
          </p:sp>
        </p:grpSp>
        <p:grpSp>
          <p:nvGrpSpPr>
            <p:cNvPr id="20" name="Group 19">
              <a:extLst>
                <a:ext uri="{FF2B5EF4-FFF2-40B4-BE49-F238E27FC236}">
                  <a16:creationId xmlns:a16="http://schemas.microsoft.com/office/drawing/2014/main" id="{5B0B7584-5C85-C3F8-0B4E-2342ED4AB6FD}"/>
                </a:ext>
              </a:extLst>
            </p:cNvPr>
            <p:cNvGrpSpPr/>
            <p:nvPr/>
          </p:nvGrpSpPr>
          <p:grpSpPr>
            <a:xfrm>
              <a:off x="551477" y="5588862"/>
              <a:ext cx="5173463" cy="422558"/>
              <a:chOff x="551477" y="5588862"/>
              <a:chExt cx="5173463" cy="422558"/>
            </a:xfrm>
          </p:grpSpPr>
          <p:sp>
            <p:nvSpPr>
              <p:cNvPr id="10" name="円/楕円 34">
                <a:extLst>
                  <a:ext uri="{FF2B5EF4-FFF2-40B4-BE49-F238E27FC236}">
                    <a16:creationId xmlns:a16="http://schemas.microsoft.com/office/drawing/2014/main" id="{012CBFCA-18E9-D48F-A3BC-97FE52D9FB1B}"/>
                  </a:ext>
                </a:extLst>
              </p:cNvPr>
              <p:cNvSpPr>
                <a:spLocks noChangeAspect="1"/>
              </p:cNvSpPr>
              <p:nvPr/>
            </p:nvSpPr>
            <p:spPr>
              <a:xfrm>
                <a:off x="551477" y="5588862"/>
                <a:ext cx="422558" cy="4225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8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rPr>
                  <a:t>5</a:t>
                </a:r>
                <a:endParaRPr kumimoji="1" lang="ja-JP" altLang="en-US" sz="18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endParaRPr>
              </a:p>
            </p:txBody>
          </p:sp>
          <p:sp>
            <p:nvSpPr>
              <p:cNvPr id="19" name="Rectangle 18">
                <a:extLst>
                  <a:ext uri="{FF2B5EF4-FFF2-40B4-BE49-F238E27FC236}">
                    <a16:creationId xmlns:a16="http://schemas.microsoft.com/office/drawing/2014/main" id="{D743295A-7DFC-5110-FE1A-BB7E60DE4AB7}"/>
                  </a:ext>
                </a:extLst>
              </p:cNvPr>
              <p:cNvSpPr/>
              <p:nvPr/>
            </p:nvSpPr>
            <p:spPr>
              <a:xfrm>
                <a:off x="1091478" y="5615318"/>
                <a:ext cx="4633462"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buClr>
                    <a:schemeClr val="accent1"/>
                  </a:buClr>
                </a:pPr>
                <a:r>
                  <a:rPr lang="en-GB" dirty="0">
                    <a:solidFill>
                      <a:schemeClr val="tx1"/>
                    </a:solidFill>
                    <a:latin typeface="Meiryo" panose="020B0604030504040204" pitchFamily="34" charset="-128"/>
                    <a:ea typeface="Meiryo" panose="020B0604030504040204" pitchFamily="34" charset="-128"/>
                  </a:rPr>
                  <a:t>Reduce monetary costs</a:t>
                </a:r>
                <a:endParaRPr kumimoji="1" lang="en-US" dirty="0">
                  <a:solidFill>
                    <a:schemeClr val="tx1"/>
                  </a:solidFill>
                  <a:latin typeface="Meiryo" panose="020B0604030504040204" pitchFamily="34" charset="-128"/>
                  <a:ea typeface="Meiryo" panose="020B0604030504040204" pitchFamily="34" charset="-128"/>
                </a:endParaRPr>
              </a:p>
            </p:txBody>
          </p:sp>
        </p:grpSp>
      </p:grpSp>
      <p:sp>
        <p:nvSpPr>
          <p:cNvPr id="38" name="テキスト ボックス 72">
            <a:extLst>
              <a:ext uri="{FF2B5EF4-FFF2-40B4-BE49-F238E27FC236}">
                <a16:creationId xmlns:a16="http://schemas.microsoft.com/office/drawing/2014/main" id="{7881A584-E6C0-CBEC-E13B-3CD5A6D7415A}"/>
              </a:ext>
            </a:extLst>
          </p:cNvPr>
          <p:cNvSpPr txBox="1"/>
          <p:nvPr/>
        </p:nvSpPr>
        <p:spPr>
          <a:xfrm>
            <a:off x="7301709" y="2363847"/>
            <a:ext cx="4518816" cy="828676"/>
          </a:xfrm>
          <a:prstGeom prst="rect">
            <a:avLst/>
          </a:prstGeom>
          <a:noFill/>
        </p:spPr>
        <p:txBody>
          <a:bodyPr wrap="square" lIns="274320" tIns="36000" rIns="36000" bIns="36000" rtlCol="0" anchor="ctr">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Statistics</a:t>
            </a:r>
            <a:endParaRPr kumimoji="1" lang="en-US" altLang="ja-JP" dirty="0">
              <a:solidFill>
                <a:schemeClr val="accent1"/>
              </a:solidFill>
              <a:latin typeface="Meiryo" panose="020B0604030504040204" pitchFamily="34" charset="-128"/>
              <a:ea typeface="Meiryo" panose="020B0604030504040204" pitchFamily="34" charset="-128"/>
            </a:endParaRPr>
          </a:p>
        </p:txBody>
      </p:sp>
      <p:grpSp>
        <p:nvGrpSpPr>
          <p:cNvPr id="39" name="Group 38">
            <a:extLst>
              <a:ext uri="{FF2B5EF4-FFF2-40B4-BE49-F238E27FC236}">
                <a16:creationId xmlns:a16="http://schemas.microsoft.com/office/drawing/2014/main" id="{E09C8FBF-51D2-FE4E-2920-C1AF822EB935}"/>
              </a:ext>
            </a:extLst>
          </p:cNvPr>
          <p:cNvGrpSpPr/>
          <p:nvPr/>
        </p:nvGrpSpPr>
        <p:grpSpPr>
          <a:xfrm>
            <a:off x="6114342" y="2162345"/>
            <a:ext cx="1231680" cy="1231680"/>
            <a:chOff x="7812396" y="2242769"/>
            <a:chExt cx="828676" cy="828676"/>
          </a:xfrm>
        </p:grpSpPr>
        <p:sp>
          <p:nvSpPr>
            <p:cNvPr id="40" name="楕円 3">
              <a:extLst>
                <a:ext uri="{FF2B5EF4-FFF2-40B4-BE49-F238E27FC236}">
                  <a16:creationId xmlns:a16="http://schemas.microsoft.com/office/drawing/2014/main" id="{74120ED7-D484-B97D-2900-BD7178862EC9}"/>
                </a:ext>
              </a:extLst>
            </p:cNvPr>
            <p:cNvSpPr/>
            <p:nvPr/>
          </p:nvSpPr>
          <p:spPr>
            <a:xfrm>
              <a:off x="7812396" y="2242769"/>
              <a:ext cx="828676" cy="82867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pic>
          <p:nvPicPr>
            <p:cNvPr id="41" name="グラフィックス 26" descr="Statistics with solid fill">
              <a:extLst>
                <a:ext uri="{FF2B5EF4-FFF2-40B4-BE49-F238E27FC236}">
                  <a16:creationId xmlns:a16="http://schemas.microsoft.com/office/drawing/2014/main" id="{8D9F1082-B929-D3D0-404F-412D323DB79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956680" y="2387053"/>
              <a:ext cx="540109" cy="540109"/>
            </a:xfrm>
            <a:prstGeom prst="rect">
              <a:avLst/>
            </a:prstGeom>
          </p:spPr>
        </p:pic>
      </p:grpSp>
      <p:sp>
        <p:nvSpPr>
          <p:cNvPr id="34" name="テキスト ボックス 72">
            <a:extLst>
              <a:ext uri="{FF2B5EF4-FFF2-40B4-BE49-F238E27FC236}">
                <a16:creationId xmlns:a16="http://schemas.microsoft.com/office/drawing/2014/main" id="{568C5361-803C-CCD9-9980-3746A4198275}"/>
              </a:ext>
            </a:extLst>
          </p:cNvPr>
          <p:cNvSpPr txBox="1"/>
          <p:nvPr/>
        </p:nvSpPr>
        <p:spPr>
          <a:xfrm>
            <a:off x="7301709" y="3727624"/>
            <a:ext cx="4518816" cy="828676"/>
          </a:xfrm>
          <a:prstGeom prst="rect">
            <a:avLst/>
          </a:prstGeom>
          <a:noFill/>
        </p:spPr>
        <p:txBody>
          <a:bodyPr wrap="square" lIns="274320" tIns="36000" rIns="36000" bIns="36000" rtlCol="0" anchor="ctr">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Machine learning</a:t>
            </a:r>
            <a:endParaRPr lang="ja-JP" altLang="en-US">
              <a:solidFill>
                <a:schemeClr val="accent1"/>
              </a:solidFill>
              <a:latin typeface="Meiryo" panose="020B0604030504040204" pitchFamily="34" charset="-128"/>
              <a:ea typeface="Meiryo" panose="020B0604030504040204" pitchFamily="34" charset="-128"/>
            </a:endParaRPr>
          </a:p>
        </p:txBody>
      </p:sp>
      <p:grpSp>
        <p:nvGrpSpPr>
          <p:cNvPr id="35" name="Group 34">
            <a:extLst>
              <a:ext uri="{FF2B5EF4-FFF2-40B4-BE49-F238E27FC236}">
                <a16:creationId xmlns:a16="http://schemas.microsoft.com/office/drawing/2014/main" id="{49502E4A-74F2-228C-387E-B411590B936D}"/>
              </a:ext>
            </a:extLst>
          </p:cNvPr>
          <p:cNvGrpSpPr/>
          <p:nvPr/>
        </p:nvGrpSpPr>
        <p:grpSpPr>
          <a:xfrm>
            <a:off x="6114342" y="3526122"/>
            <a:ext cx="1231680" cy="1231680"/>
            <a:chOff x="7812396" y="3673559"/>
            <a:chExt cx="828676" cy="828676"/>
          </a:xfrm>
        </p:grpSpPr>
        <p:sp>
          <p:nvSpPr>
            <p:cNvPr id="36" name="楕円 3">
              <a:extLst>
                <a:ext uri="{FF2B5EF4-FFF2-40B4-BE49-F238E27FC236}">
                  <a16:creationId xmlns:a16="http://schemas.microsoft.com/office/drawing/2014/main" id="{23456010-BADD-AEB0-A894-ED989B860B63}"/>
                </a:ext>
              </a:extLst>
            </p:cNvPr>
            <p:cNvSpPr/>
            <p:nvPr/>
          </p:nvSpPr>
          <p:spPr>
            <a:xfrm>
              <a:off x="7812396" y="3673559"/>
              <a:ext cx="828676" cy="82867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pic>
          <p:nvPicPr>
            <p:cNvPr id="37" name="グラフィックス 26" descr="Robot with solid fill">
              <a:extLst>
                <a:ext uri="{FF2B5EF4-FFF2-40B4-BE49-F238E27FC236}">
                  <a16:creationId xmlns:a16="http://schemas.microsoft.com/office/drawing/2014/main" id="{76811F7E-7122-906C-9FBB-3D5DAACB521F}"/>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956680" y="3817843"/>
              <a:ext cx="540109" cy="540109"/>
            </a:xfrm>
            <a:prstGeom prst="rect">
              <a:avLst/>
            </a:prstGeom>
          </p:spPr>
        </p:pic>
      </p:grpSp>
      <p:sp>
        <p:nvSpPr>
          <p:cNvPr id="30" name="テキスト ボックス 72">
            <a:extLst>
              <a:ext uri="{FF2B5EF4-FFF2-40B4-BE49-F238E27FC236}">
                <a16:creationId xmlns:a16="http://schemas.microsoft.com/office/drawing/2014/main" id="{88CE55DF-38B9-1D60-7364-470A12780DEA}"/>
              </a:ext>
            </a:extLst>
          </p:cNvPr>
          <p:cNvSpPr txBox="1"/>
          <p:nvPr/>
        </p:nvSpPr>
        <p:spPr>
          <a:xfrm>
            <a:off x="7301709" y="5091400"/>
            <a:ext cx="4518816" cy="828676"/>
          </a:xfrm>
          <a:prstGeom prst="rect">
            <a:avLst/>
          </a:prstGeom>
          <a:noFill/>
        </p:spPr>
        <p:txBody>
          <a:bodyPr wrap="square" lIns="274320" tIns="36000" rIns="36000" bIns="36000" rtlCol="0" anchor="ctr">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Deep learning</a:t>
            </a:r>
            <a:endParaRPr kumimoji="1" lang="en-US" altLang="ja-JP" dirty="0">
              <a:solidFill>
                <a:schemeClr val="accent1"/>
              </a:solidFill>
              <a:latin typeface="Meiryo" panose="020B0604030504040204" pitchFamily="34" charset="-128"/>
              <a:ea typeface="Meiryo" panose="020B0604030504040204" pitchFamily="34" charset="-128"/>
            </a:endParaRPr>
          </a:p>
        </p:txBody>
      </p:sp>
      <p:grpSp>
        <p:nvGrpSpPr>
          <p:cNvPr id="31" name="Group 30">
            <a:extLst>
              <a:ext uri="{FF2B5EF4-FFF2-40B4-BE49-F238E27FC236}">
                <a16:creationId xmlns:a16="http://schemas.microsoft.com/office/drawing/2014/main" id="{F9E27384-F5B5-8827-3E79-3264235E20AE}"/>
              </a:ext>
            </a:extLst>
          </p:cNvPr>
          <p:cNvGrpSpPr/>
          <p:nvPr/>
        </p:nvGrpSpPr>
        <p:grpSpPr>
          <a:xfrm>
            <a:off x="6114342" y="4889898"/>
            <a:ext cx="1231680" cy="1231680"/>
            <a:chOff x="7812396" y="5104348"/>
            <a:chExt cx="828676" cy="828676"/>
          </a:xfrm>
        </p:grpSpPr>
        <p:sp>
          <p:nvSpPr>
            <p:cNvPr id="32" name="楕円 3">
              <a:extLst>
                <a:ext uri="{FF2B5EF4-FFF2-40B4-BE49-F238E27FC236}">
                  <a16:creationId xmlns:a16="http://schemas.microsoft.com/office/drawing/2014/main" id="{02802847-ADE6-032C-8D45-4BAFBD5D39F6}"/>
                </a:ext>
              </a:extLst>
            </p:cNvPr>
            <p:cNvSpPr/>
            <p:nvPr/>
          </p:nvSpPr>
          <p:spPr>
            <a:xfrm>
              <a:off x="7812396" y="5104348"/>
              <a:ext cx="828676" cy="82867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pic>
          <p:nvPicPr>
            <p:cNvPr id="33" name="グラフィックス 26" descr="Artificial Intelligence with solid fill">
              <a:extLst>
                <a:ext uri="{FF2B5EF4-FFF2-40B4-BE49-F238E27FC236}">
                  <a16:creationId xmlns:a16="http://schemas.microsoft.com/office/drawing/2014/main" id="{1DF8C26E-1ABC-3888-C05C-CAF5A219D8F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956680" y="5248632"/>
              <a:ext cx="540109" cy="540109"/>
            </a:xfrm>
            <a:prstGeom prst="rect">
              <a:avLst/>
            </a:prstGeom>
          </p:spPr>
        </p:pic>
      </p:grpSp>
      <p:sp>
        <p:nvSpPr>
          <p:cNvPr id="12" name="Rectangle 11">
            <a:extLst>
              <a:ext uri="{FF2B5EF4-FFF2-40B4-BE49-F238E27FC236}">
                <a16:creationId xmlns:a16="http://schemas.microsoft.com/office/drawing/2014/main" id="{5F2C4390-625C-0FF9-59AE-D321A02A6FAB}"/>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3">
                  <a:extLst>
                    <a:ext uri="{A12FA001-AC4F-418D-AE19-62706E023703}">
                      <ahyp:hlinkClr xmlns:ahyp="http://schemas.microsoft.com/office/drawing/2018/hyperlinkcolor" val="tx"/>
                    </a:ext>
                  </a:extLst>
                </a:hlinkClick>
              </a:rPr>
              <a:t>https://www.edps.europa.eu/press-publications/publications/techsonar/synthetic-data_en#:~:text=Synthetic%20data%20is%20artificial%20data,undergoing%20the%20same%20statistical%20analysis</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4">
                  <a:extLst>
                    <a:ext uri="{A12FA001-AC4F-418D-AE19-62706E023703}">
                      <ahyp:hlinkClr xmlns:ahyp="http://schemas.microsoft.com/office/drawing/2018/hyperlinkcolor" val="tx"/>
                    </a:ext>
                  </a:extLst>
                </a:hlinkClick>
              </a:rPr>
              <a:t>https://doi.org/10.1086/722094</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5">
                  <a:extLst>
                    <a:ext uri="{A12FA001-AC4F-418D-AE19-62706E023703}">
                      <ahyp:hlinkClr xmlns:ahyp="http://schemas.microsoft.com/office/drawing/2018/hyperlinkcolor" val="tx"/>
                    </a:ext>
                  </a:extLst>
                </a:hlinkClick>
              </a:rPr>
              <a:t>https://arxiv.org/abs/2210.07332</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6">
                  <a:extLst>
                    <a:ext uri="{A12FA001-AC4F-418D-AE19-62706E023703}">
                      <ahyp:hlinkClr xmlns:ahyp="http://schemas.microsoft.com/office/drawing/2018/hyperlinkcolor" val="tx"/>
                    </a:ext>
                  </a:extLst>
                </a:hlinkClick>
              </a:rPr>
              <a:t>https://doi.org/10.1109/ACCESS.2023.3325235</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7">
                  <a:extLst>
                    <a:ext uri="{A12FA001-AC4F-418D-AE19-62706E023703}">
                      <ahyp:hlinkClr xmlns:ahyp="http://schemas.microsoft.com/office/drawing/2018/hyperlinkcolor" val="tx"/>
                    </a:ext>
                  </a:extLst>
                </a:hlinkClick>
              </a:rPr>
              <a:t>https://aws.amazon.com/what-is/synthetic-data/?nc1=h_ls</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8">
                  <a:extLst>
                    <a:ext uri="{A12FA001-AC4F-418D-AE19-62706E023703}">
                      <ahyp:hlinkClr xmlns:ahyp="http://schemas.microsoft.com/office/drawing/2018/hyperlinkcolor" val="tx"/>
                    </a:ext>
                  </a:extLst>
                </a:hlinkClick>
              </a:rPr>
              <a:t>https://www.sciencedirect.com/science/article/pii/S0167947311002076</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9">
                  <a:extLst>
                    <a:ext uri="{A12FA001-AC4F-418D-AE19-62706E023703}">
                      <ahyp:hlinkClr xmlns:ahyp="http://schemas.microsoft.com/office/drawing/2018/hyperlinkcolor" val="tx"/>
                    </a:ext>
                  </a:extLst>
                </a:hlinkClick>
              </a:rPr>
              <a:t>https://ieeexplore.ieee.org/document/9570308</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p>
        </p:txBody>
      </p:sp>
      <p:sp>
        <p:nvSpPr>
          <p:cNvPr id="13" name="Slide Number Placeholder 12">
            <a:extLst>
              <a:ext uri="{FF2B5EF4-FFF2-40B4-BE49-F238E27FC236}">
                <a16:creationId xmlns:a16="http://schemas.microsoft.com/office/drawing/2014/main" id="{134167C9-C462-AD69-CA93-FBB3DD518D90}"/>
              </a:ext>
            </a:extLst>
          </p:cNvPr>
          <p:cNvSpPr>
            <a:spLocks noGrp="1"/>
          </p:cNvSpPr>
          <p:nvPr>
            <p:ph type="sldNum" sz="quarter" idx="11"/>
          </p:nvPr>
        </p:nvSpPr>
        <p:spPr/>
        <p:txBody>
          <a:bodyPr/>
          <a:lstStyle/>
          <a:p>
            <a:fld id="{CE884680-B901-7B4E-B61D-104198092958}" type="slidenum">
              <a:rPr lang="ja-JP" altLang="en-US" smtClean="0"/>
              <a:pPr/>
              <a:t>39</a:t>
            </a:fld>
            <a:endParaRPr lang="ja-JP" altLang="en-US"/>
          </a:p>
        </p:txBody>
      </p:sp>
    </p:spTree>
    <p:extLst>
      <p:ext uri="{BB962C8B-B14F-4D97-AF65-F5344CB8AC3E}">
        <p14:creationId xmlns:p14="http://schemas.microsoft.com/office/powerpoint/2010/main" val="1783350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88FF17-5E1D-4E34-8864-F1BB383B4A0C}"/>
              </a:ext>
            </a:extLst>
          </p:cNvPr>
          <p:cNvSpPr>
            <a:spLocks noGrp="1"/>
          </p:cNvSpPr>
          <p:nvPr>
            <p:ph type="title"/>
          </p:nvPr>
        </p:nvSpPr>
        <p:spPr>
          <a:xfrm>
            <a:off x="371475" y="372382"/>
            <a:ext cx="11449050" cy="414335"/>
          </a:xfrm>
        </p:spPr>
        <p:txBody>
          <a:bodyPr/>
          <a:lstStyle/>
          <a:p>
            <a:r>
              <a:rPr lang="en-US" altLang="ja-JP"/>
              <a:t>Executive Summary </a:t>
            </a:r>
            <a:endParaRPr kumimoji="1" lang="ja-JP" altLang="en-US"/>
          </a:p>
        </p:txBody>
      </p:sp>
      <p:pic>
        <p:nvPicPr>
          <p:cNvPr id="5" name="グラフィックス 64" descr="Bullseye with solid fill">
            <a:extLst>
              <a:ext uri="{FF2B5EF4-FFF2-40B4-BE49-F238E27FC236}">
                <a16:creationId xmlns:a16="http://schemas.microsoft.com/office/drawing/2014/main" id="{FB2DB87B-A33A-2D43-B954-B0050244100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07651" y="1615143"/>
            <a:ext cx="760448" cy="760448"/>
          </a:xfrm>
          <a:prstGeom prst="rect">
            <a:avLst/>
          </a:prstGeom>
        </p:spPr>
      </p:pic>
      <p:pic>
        <p:nvPicPr>
          <p:cNvPr id="6" name="グラフィックス 65" descr="Circles with arrows with solid fill">
            <a:extLst>
              <a:ext uri="{FF2B5EF4-FFF2-40B4-BE49-F238E27FC236}">
                <a16:creationId xmlns:a16="http://schemas.microsoft.com/office/drawing/2014/main" id="{689221F8-EDB5-3E4B-B3AA-E42DF2F5D01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37718" y="3211909"/>
            <a:ext cx="900314" cy="900314"/>
          </a:xfrm>
          <a:prstGeom prst="rect">
            <a:avLst/>
          </a:prstGeom>
        </p:spPr>
      </p:pic>
      <p:pic>
        <p:nvPicPr>
          <p:cNvPr id="7" name="グラフィックス 66" descr="Aspiration with solid fill">
            <a:extLst>
              <a:ext uri="{FF2B5EF4-FFF2-40B4-BE49-F238E27FC236}">
                <a16:creationId xmlns:a16="http://schemas.microsoft.com/office/drawing/2014/main" id="{130ED5A4-1129-8645-9824-67A2549C873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37718" y="4878606"/>
            <a:ext cx="900314" cy="900314"/>
          </a:xfrm>
          <a:prstGeom prst="rect">
            <a:avLst/>
          </a:prstGeom>
        </p:spPr>
      </p:pic>
      <p:cxnSp>
        <p:nvCxnSpPr>
          <p:cNvPr id="8" name="直線コネクタ 4">
            <a:extLst>
              <a:ext uri="{FF2B5EF4-FFF2-40B4-BE49-F238E27FC236}">
                <a16:creationId xmlns:a16="http://schemas.microsoft.com/office/drawing/2014/main" id="{71808107-C68D-594A-8159-7344F9DBE000}"/>
              </a:ext>
            </a:extLst>
          </p:cNvPr>
          <p:cNvCxnSpPr>
            <a:cxnSpLocks/>
          </p:cNvCxnSpPr>
          <p:nvPr/>
        </p:nvCxnSpPr>
        <p:spPr>
          <a:xfrm>
            <a:off x="1804275" y="2828717"/>
            <a:ext cx="10016250" cy="0"/>
          </a:xfrm>
          <a:prstGeom prst="line">
            <a:avLst/>
          </a:prstGeom>
          <a:ln w="9525">
            <a:solidFill>
              <a:schemeClr val="tx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67">
            <a:extLst>
              <a:ext uri="{FF2B5EF4-FFF2-40B4-BE49-F238E27FC236}">
                <a16:creationId xmlns:a16="http://schemas.microsoft.com/office/drawing/2014/main" id="{8CA29A1C-7C5D-C749-BB6D-F3E1531C9ACD}"/>
              </a:ext>
            </a:extLst>
          </p:cNvPr>
          <p:cNvSpPr txBox="1"/>
          <p:nvPr/>
        </p:nvSpPr>
        <p:spPr>
          <a:xfrm>
            <a:off x="1804736" y="1227568"/>
            <a:ext cx="10015789" cy="1601149"/>
          </a:xfrm>
          <a:prstGeom prst="rect">
            <a:avLst/>
          </a:prstGeom>
          <a:noFill/>
        </p:spPr>
        <p:txBody>
          <a:bodyPr wrap="none" lIns="182880" tIns="36000" rIns="36000" bIns="548640" rtlCol="0" anchor="t">
            <a:noAutofit/>
          </a:bodyPr>
          <a:lstStyle/>
          <a:p>
            <a:pPr algn="l">
              <a:buClr>
                <a:schemeClr val="accent1"/>
              </a:buClr>
            </a:pPr>
            <a:r>
              <a:rPr lang="en-US" altLang="ja-JP" dirty="0">
                <a:solidFill>
                  <a:schemeClr val="accent1"/>
                </a:solidFill>
                <a:latin typeface="Meiryo" panose="020B0604030504040204" pitchFamily="34" charset="-128"/>
                <a:ea typeface="Meiryo" panose="020B0604030504040204" pitchFamily="34" charset="-128"/>
              </a:rPr>
              <a:t>Investigate</a:t>
            </a:r>
            <a:r>
              <a:rPr kumimoji="1" lang="en-US" altLang="ja-JP" dirty="0">
                <a:solidFill>
                  <a:schemeClr val="accent1"/>
                </a:solidFill>
                <a:latin typeface="Meiryo" panose="020B0604030504040204" pitchFamily="34" charset="-128"/>
                <a:ea typeface="Meiryo" panose="020B0604030504040204" pitchFamily="34" charset="-128"/>
              </a:rPr>
              <a:t> the usefulness of the Markov model in synthesizing data in BLE packets</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Clarify that a Markov model is appropriate for creating BLE data</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Create a synthesis data of BLE using a Markov model</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Evaluate the synthetic data</a:t>
            </a:r>
            <a:endParaRPr lang="ja-JP" altLang="en-US" sz="1600">
              <a:solidFill>
                <a:schemeClr val="tx1">
                  <a:lumMod val="75000"/>
                </a:schemeClr>
              </a:solidFill>
              <a:latin typeface="Meiryo" panose="020B0604030504040204" pitchFamily="34" charset="-128"/>
              <a:ea typeface="Meiryo" panose="020B0604030504040204" pitchFamily="34" charset="-128"/>
            </a:endParaRPr>
          </a:p>
        </p:txBody>
      </p:sp>
      <p:sp>
        <p:nvSpPr>
          <p:cNvPr id="11" name="テキスト ボックス 67">
            <a:extLst>
              <a:ext uri="{FF2B5EF4-FFF2-40B4-BE49-F238E27FC236}">
                <a16:creationId xmlns:a16="http://schemas.microsoft.com/office/drawing/2014/main" id="{C2DC855C-5BDD-EF45-87C2-2DB2940B2A22}"/>
              </a:ext>
            </a:extLst>
          </p:cNvPr>
          <p:cNvSpPr txBox="1"/>
          <p:nvPr/>
        </p:nvSpPr>
        <p:spPr>
          <a:xfrm>
            <a:off x="1804736" y="2861491"/>
            <a:ext cx="10015789" cy="1601149"/>
          </a:xfrm>
          <a:prstGeom prst="rect">
            <a:avLst/>
          </a:prstGeom>
          <a:noFill/>
        </p:spPr>
        <p:txBody>
          <a:bodyPr wrap="none" lIns="182880" tIns="36000" rIns="36000" bIns="548640" rtlCol="0" anchor="t">
            <a:noAutofit/>
          </a:bodyPr>
          <a:lstStyle/>
          <a:p>
            <a:pPr algn="l">
              <a:buClr>
                <a:schemeClr val="accent1"/>
              </a:buClr>
            </a:pPr>
            <a:r>
              <a:rPr kumimoji="1" lang="en-US" altLang="ja-JP" dirty="0">
                <a:solidFill>
                  <a:srgbClr val="046294">
                    <a:lumMod val="100000"/>
                  </a:srgbClr>
                </a:solidFill>
                <a:latin typeface="Meiryo" panose="020B0604030504040204" pitchFamily="34" charset="-128"/>
                <a:ea typeface="Meiryo" panose="020B0604030504040204" pitchFamily="34" charset="-128"/>
              </a:rPr>
              <a:t>Generated synthetic data with the Markov model</a:t>
            </a:r>
          </a:p>
          <a:p>
            <a:pPr marL="342900" indent="-203200">
              <a:buClr>
                <a:srgbClr val="046294">
                  <a:lumMod val="100000"/>
                </a:srgbClr>
              </a:buClr>
              <a:buFont typeface="Arial" panose="020B0604020202020204" pitchFamily="34" charset="0"/>
              <a:buChar char="•"/>
              <a:defRPr/>
            </a:pPr>
            <a:r>
              <a:rPr lang="en-GB" sz="1600" dirty="0">
                <a:latin typeface="Meiryo" panose="020B0604030504040204" pitchFamily="34" charset="-128"/>
                <a:ea typeface="Meiryo" panose="020B0604030504040204" pitchFamily="34" charset="-128"/>
              </a:rPr>
              <a:t>Investigated the characteristics of each method and the features of BLE packet data</a:t>
            </a:r>
          </a:p>
          <a:p>
            <a:pPr marL="342900" indent="-203200">
              <a:buClr>
                <a:srgbClr val="046294">
                  <a:lumMod val="100000"/>
                </a:srgbClr>
              </a:buClr>
              <a:buFont typeface="Arial" panose="020B0604020202020204" pitchFamily="34" charset="0"/>
              <a:buChar char="•"/>
              <a:defRPr/>
            </a:pPr>
            <a:r>
              <a:rPr lang="en-GB" altLang="ja-JP" sz="1600" dirty="0">
                <a:solidFill>
                  <a:schemeClr val="tx1">
                    <a:lumMod val="75000"/>
                  </a:schemeClr>
                </a:solidFill>
                <a:latin typeface="Meiryo" panose="020B0604030504040204" pitchFamily="34" charset="-128"/>
                <a:ea typeface="Meiryo" panose="020B0604030504040204" pitchFamily="34" charset="-128"/>
              </a:rPr>
              <a:t>Implemented the Markov model</a:t>
            </a:r>
          </a:p>
        </p:txBody>
      </p:sp>
      <p:sp>
        <p:nvSpPr>
          <p:cNvPr id="12" name="テキスト ボックス 67">
            <a:extLst>
              <a:ext uri="{FF2B5EF4-FFF2-40B4-BE49-F238E27FC236}">
                <a16:creationId xmlns:a16="http://schemas.microsoft.com/office/drawing/2014/main" id="{CBECAF2B-AD4F-464E-87D9-C799FB9B2243}"/>
              </a:ext>
            </a:extLst>
          </p:cNvPr>
          <p:cNvSpPr txBox="1"/>
          <p:nvPr/>
        </p:nvSpPr>
        <p:spPr>
          <a:xfrm>
            <a:off x="1804736" y="4528189"/>
            <a:ext cx="10015789" cy="1601149"/>
          </a:xfrm>
          <a:prstGeom prst="rect">
            <a:avLst/>
          </a:prstGeom>
          <a:noFill/>
        </p:spPr>
        <p:txBody>
          <a:bodyPr wrap="none" lIns="182880" tIns="36000" rIns="36000" bIns="548640" rtlCol="0" anchor="t">
            <a:noAutofit/>
          </a:bodyPr>
          <a:lstStyle/>
          <a:p>
            <a:pPr algn="l">
              <a:buClr>
                <a:schemeClr val="accent1"/>
              </a:buClr>
            </a:pPr>
            <a:r>
              <a:rPr lang="en-US" altLang="ja-JP" dirty="0">
                <a:solidFill>
                  <a:srgbClr val="046294">
                    <a:lumMod val="100000"/>
                  </a:srgbClr>
                </a:solidFill>
                <a:latin typeface="Meiryo" panose="020B0604030504040204" pitchFamily="34" charset="-128"/>
                <a:ea typeface="Meiryo" panose="020B0604030504040204" pitchFamily="34" charset="-128"/>
              </a:rPr>
              <a:t>Confirmed that synthetic data produced by the Markov model improved the ML model</a:t>
            </a:r>
            <a:endParaRPr kumimoji="1" lang="en-US" altLang="ja-JP" dirty="0">
              <a:solidFill>
                <a:srgbClr val="046294">
                  <a:lumMod val="100000"/>
                </a:srgbClr>
              </a:solidFill>
              <a:latin typeface="Meiryo" panose="020B0604030504040204" pitchFamily="34" charset="-128"/>
              <a:ea typeface="Meiryo" panose="020B0604030504040204" pitchFamily="34" charset="-128"/>
            </a:endParaRPr>
          </a:p>
          <a:p>
            <a:pPr marL="342900" indent="-203200">
              <a:buClr>
                <a:srgbClr val="046294">
                  <a:lumMod val="100000"/>
                </a:srgbClr>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Compared the structure of data with synthetic data and the original data</a:t>
            </a:r>
          </a:p>
          <a:p>
            <a:pPr marL="342900" indent="-203200">
              <a:buClr>
                <a:srgbClr val="046294">
                  <a:lumMod val="100000"/>
                </a:srgbClr>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Compared the confidence levels between models with and without synthetic data</a:t>
            </a:r>
          </a:p>
        </p:txBody>
      </p:sp>
      <p:sp>
        <p:nvSpPr>
          <p:cNvPr id="13" name="テキスト ボックス 44">
            <a:extLst>
              <a:ext uri="{FF2B5EF4-FFF2-40B4-BE49-F238E27FC236}">
                <a16:creationId xmlns:a16="http://schemas.microsoft.com/office/drawing/2014/main" id="{439E63D6-E11F-A04B-B0E5-1A3A2499EEB6}"/>
              </a:ext>
            </a:extLst>
          </p:cNvPr>
          <p:cNvSpPr txBox="1"/>
          <p:nvPr/>
        </p:nvSpPr>
        <p:spPr>
          <a:xfrm>
            <a:off x="371475" y="1194793"/>
            <a:ext cx="1432800" cy="1601149"/>
          </a:xfrm>
          <a:prstGeom prst="rect">
            <a:avLst/>
          </a:prstGeom>
          <a:solidFill>
            <a:schemeClr val="accent1">
              <a:alpha val="80000"/>
            </a:schemeClr>
          </a:solidFill>
        </p:spPr>
        <p:txBody>
          <a:bodyPr wrap="none" lIns="36000" tIns="36000" rIns="36000" bIns="36000" rtlCol="0" anchor="b">
            <a:noAutofit/>
          </a:bodyPr>
          <a:lstStyle>
            <a:defPPr>
              <a:defRPr lang="ja-JP"/>
            </a:defPPr>
            <a:lvl1pPr>
              <a:buClr>
                <a:schemeClr val="accent1"/>
              </a:buClr>
              <a:defRPr>
                <a:solidFill>
                  <a:schemeClr val="bg1"/>
                </a:solidFill>
                <a:latin typeface="Trebuchet MS" panose="020B0703020202090204" pitchFamily="34" charset="0"/>
                <a:ea typeface="Meiryo" panose="020B0604030504040204" pitchFamily="34" charset="-128"/>
              </a:defRPr>
            </a:lvl1pPr>
          </a:lstStyle>
          <a:p>
            <a:pPr algn="ctr"/>
            <a:r>
              <a:rPr lang="en-US" altLang="ja-JP" dirty="0">
                <a:latin typeface="Meiryo" panose="020B0604030504040204" pitchFamily="34" charset="-128"/>
              </a:rPr>
              <a:t>The Goal</a:t>
            </a:r>
            <a:endParaRPr lang="ja-JP" altLang="en-US">
              <a:latin typeface="Meiryo" panose="020B0604030504040204" pitchFamily="34" charset="-128"/>
            </a:endParaRPr>
          </a:p>
        </p:txBody>
      </p:sp>
      <p:sp>
        <p:nvSpPr>
          <p:cNvPr id="14" name="テキスト ボックス 44">
            <a:extLst>
              <a:ext uri="{FF2B5EF4-FFF2-40B4-BE49-F238E27FC236}">
                <a16:creationId xmlns:a16="http://schemas.microsoft.com/office/drawing/2014/main" id="{4CA4391B-0E92-5E41-83DA-9DFDA2A5857B}"/>
              </a:ext>
            </a:extLst>
          </p:cNvPr>
          <p:cNvSpPr txBox="1"/>
          <p:nvPr/>
        </p:nvSpPr>
        <p:spPr>
          <a:xfrm>
            <a:off x="371475" y="2861491"/>
            <a:ext cx="1432800" cy="1601149"/>
          </a:xfrm>
          <a:prstGeom prst="rect">
            <a:avLst/>
          </a:prstGeom>
          <a:solidFill>
            <a:schemeClr val="accent2">
              <a:alpha val="80000"/>
            </a:schemeClr>
          </a:solidFill>
        </p:spPr>
        <p:txBody>
          <a:bodyPr wrap="none" lIns="36000" tIns="36000" rIns="36000" bIns="36000" rtlCol="0" anchor="b">
            <a:noAutofit/>
          </a:bodyPr>
          <a:lstStyle>
            <a:defPPr>
              <a:defRPr lang="ja-JP"/>
            </a:defPPr>
            <a:lvl1pPr>
              <a:buClr>
                <a:schemeClr val="accent1"/>
              </a:buClr>
              <a:defRPr>
                <a:solidFill>
                  <a:schemeClr val="bg1"/>
                </a:solidFill>
                <a:latin typeface="Trebuchet MS" panose="020B0703020202090204" pitchFamily="34" charset="0"/>
                <a:ea typeface="Meiryo" panose="020B0604030504040204" pitchFamily="34" charset="-128"/>
              </a:defRPr>
            </a:lvl1pPr>
          </a:lstStyle>
          <a:p>
            <a:pPr algn="ctr"/>
            <a:r>
              <a:rPr lang="en-US" altLang="ja-JP" dirty="0">
                <a:latin typeface="Meiryo" panose="020B0604030504040204" pitchFamily="34" charset="-128"/>
              </a:rPr>
              <a:t>The Method</a:t>
            </a:r>
            <a:endParaRPr lang="ja-JP" altLang="en-US">
              <a:latin typeface="Meiryo" panose="020B0604030504040204" pitchFamily="34" charset="-128"/>
            </a:endParaRPr>
          </a:p>
        </p:txBody>
      </p:sp>
      <p:sp>
        <p:nvSpPr>
          <p:cNvPr id="15" name="テキスト ボックス 44">
            <a:extLst>
              <a:ext uri="{FF2B5EF4-FFF2-40B4-BE49-F238E27FC236}">
                <a16:creationId xmlns:a16="http://schemas.microsoft.com/office/drawing/2014/main" id="{45A8664C-54C2-5F48-BF7E-2FDD7AAEFED0}"/>
              </a:ext>
            </a:extLst>
          </p:cNvPr>
          <p:cNvSpPr txBox="1"/>
          <p:nvPr/>
        </p:nvSpPr>
        <p:spPr>
          <a:xfrm>
            <a:off x="371475" y="4528189"/>
            <a:ext cx="1432800" cy="1601149"/>
          </a:xfrm>
          <a:prstGeom prst="rect">
            <a:avLst/>
          </a:prstGeom>
          <a:solidFill>
            <a:schemeClr val="tx2">
              <a:lumMod val="50000"/>
              <a:lumOff val="50000"/>
              <a:alpha val="80000"/>
            </a:schemeClr>
          </a:solidFill>
        </p:spPr>
        <p:txBody>
          <a:bodyPr wrap="none" lIns="36000" tIns="36000" rIns="36000" bIns="36000" rtlCol="0" anchor="b">
            <a:noAutofit/>
          </a:bodyPr>
          <a:lstStyle>
            <a:defPPr>
              <a:defRPr lang="ja-JP"/>
            </a:defPPr>
            <a:lvl1pPr>
              <a:buClr>
                <a:schemeClr val="accent1"/>
              </a:buClr>
              <a:defRPr>
                <a:solidFill>
                  <a:schemeClr val="bg1"/>
                </a:solidFill>
                <a:latin typeface="Trebuchet MS" panose="020B0703020202090204" pitchFamily="34" charset="0"/>
                <a:ea typeface="Meiryo" panose="020B0604030504040204" pitchFamily="34" charset="-128"/>
              </a:defRPr>
            </a:lvl1pPr>
          </a:lstStyle>
          <a:p>
            <a:pPr algn="ctr"/>
            <a:r>
              <a:rPr lang="en-US" altLang="ja-JP" dirty="0">
                <a:latin typeface="Meiryo" panose="020B0604030504040204" pitchFamily="34" charset="-128"/>
              </a:rPr>
              <a:t>The Results</a:t>
            </a:r>
            <a:endParaRPr lang="ja-JP" altLang="en-US">
              <a:latin typeface="Meiryo" panose="020B0604030504040204" pitchFamily="34" charset="-128"/>
            </a:endParaRPr>
          </a:p>
        </p:txBody>
      </p:sp>
      <p:cxnSp>
        <p:nvCxnSpPr>
          <p:cNvPr id="17" name="直線コネクタ 4">
            <a:extLst>
              <a:ext uri="{FF2B5EF4-FFF2-40B4-BE49-F238E27FC236}">
                <a16:creationId xmlns:a16="http://schemas.microsoft.com/office/drawing/2014/main" id="{50FB6253-D001-B647-BE03-86B7A2ADD0E6}"/>
              </a:ext>
            </a:extLst>
          </p:cNvPr>
          <p:cNvCxnSpPr>
            <a:cxnSpLocks/>
          </p:cNvCxnSpPr>
          <p:nvPr/>
        </p:nvCxnSpPr>
        <p:spPr>
          <a:xfrm>
            <a:off x="1804275" y="4495415"/>
            <a:ext cx="10016250" cy="0"/>
          </a:xfrm>
          <a:prstGeom prst="line">
            <a:avLst/>
          </a:prstGeom>
          <a:ln w="9525">
            <a:solidFill>
              <a:schemeClr val="tx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16CFC8C-B4EE-3475-D19D-9F2434FEA4E9}"/>
              </a:ext>
            </a:extLst>
          </p:cNvPr>
          <p:cNvSpPr>
            <a:spLocks noGrp="1"/>
          </p:cNvSpPr>
          <p:nvPr>
            <p:ph type="sldNum" sz="quarter" idx="11"/>
          </p:nvPr>
        </p:nvSpPr>
        <p:spPr/>
        <p:txBody>
          <a:bodyPr/>
          <a:lstStyle/>
          <a:p>
            <a:fld id="{CE884680-B901-7B4E-B61D-104198092958}" type="slidenum">
              <a:rPr lang="ja-JP" altLang="en-US" smtClean="0"/>
              <a:pPr/>
              <a:t>4</a:t>
            </a:fld>
            <a:endParaRPr lang="ja-JP" altLang="en-US"/>
          </a:p>
        </p:txBody>
      </p:sp>
    </p:spTree>
    <p:extLst>
      <p:ext uri="{BB962C8B-B14F-4D97-AF65-F5344CB8AC3E}">
        <p14:creationId xmlns:p14="http://schemas.microsoft.com/office/powerpoint/2010/main" val="19783909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ACA12-45FD-1E46-3B5E-CE0F1E77CD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B6C705-20FF-5885-4EE3-362CBAC50F6E}"/>
              </a:ext>
            </a:extLst>
          </p:cNvPr>
          <p:cNvSpPr>
            <a:spLocks noGrp="1"/>
          </p:cNvSpPr>
          <p:nvPr>
            <p:ph type="title"/>
          </p:nvPr>
        </p:nvSpPr>
        <p:spPr>
          <a:xfrm>
            <a:off x="371475" y="372382"/>
            <a:ext cx="11449050" cy="414335"/>
          </a:xfrm>
        </p:spPr>
        <p:txBody>
          <a:bodyPr/>
          <a:lstStyle/>
          <a:p>
            <a:r>
              <a:rPr lang="en-US" altLang="ja-JP" dirty="0"/>
              <a:t>Markov Model</a:t>
            </a:r>
            <a:endParaRPr lang="en-US" dirty="0"/>
          </a:p>
        </p:txBody>
      </p:sp>
      <p:sp>
        <p:nvSpPr>
          <p:cNvPr id="3" name="Slide Number Placeholder 2">
            <a:extLst>
              <a:ext uri="{FF2B5EF4-FFF2-40B4-BE49-F238E27FC236}">
                <a16:creationId xmlns:a16="http://schemas.microsoft.com/office/drawing/2014/main" id="{13902314-2F0E-B70E-D914-16DE633EA6A2}"/>
              </a:ext>
            </a:extLst>
          </p:cNvPr>
          <p:cNvSpPr>
            <a:spLocks noGrp="1"/>
          </p:cNvSpPr>
          <p:nvPr>
            <p:ph type="sldNum" sz="quarter" idx="11"/>
          </p:nvPr>
        </p:nvSpPr>
        <p:spPr/>
        <p:txBody>
          <a:bodyPr/>
          <a:lstStyle/>
          <a:p>
            <a:fld id="{CE884680-B901-7B4E-B61D-104198092958}" type="slidenum">
              <a:rPr lang="ja-JP" altLang="en-US" smtClean="0"/>
              <a:pPr/>
              <a:t>40</a:t>
            </a:fld>
            <a:endParaRPr lang="ja-JP" altLang="en-US" dirty="0"/>
          </a:p>
        </p:txBody>
      </p:sp>
      <p:sp>
        <p:nvSpPr>
          <p:cNvPr id="4" name="Rectangle 3">
            <a:extLst>
              <a:ext uri="{FF2B5EF4-FFF2-40B4-BE49-F238E27FC236}">
                <a16:creationId xmlns:a16="http://schemas.microsoft.com/office/drawing/2014/main" id="{8D39DD9A-7C32-B12D-8F7F-657E159B595F}"/>
              </a:ext>
            </a:extLst>
          </p:cNvPr>
          <p:cNvSpPr/>
          <p:nvPr/>
        </p:nvSpPr>
        <p:spPr>
          <a:xfrm>
            <a:off x="770868" y="6129338"/>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5" name="Slide Number Placeholder 2">
            <a:extLst>
              <a:ext uri="{FF2B5EF4-FFF2-40B4-BE49-F238E27FC236}">
                <a16:creationId xmlns:a16="http://schemas.microsoft.com/office/drawing/2014/main" id="{CF471792-6433-3C63-562D-03C871039C35}"/>
              </a:ext>
            </a:extLst>
          </p:cNvPr>
          <p:cNvSpPr txBox="1">
            <a:spLocks/>
          </p:cNvSpPr>
          <p:nvPr/>
        </p:nvSpPr>
        <p:spPr>
          <a:xfrm>
            <a:off x="11251635" y="6356350"/>
            <a:ext cx="568890" cy="365125"/>
          </a:xfrm>
          <a:prstGeom prst="rect">
            <a:avLst/>
          </a:prstGeom>
        </p:spPr>
        <p:txBody>
          <a:bodyPr vert="horz" lIns="91440" tIns="45720" rIns="91440" bIns="45720" rtlCol="0" anchor="b"/>
          <a:lstStyle>
            <a:defPPr>
              <a:defRPr lang="ja-JP"/>
            </a:defPPr>
            <a:lvl1pPr marL="0" algn="r" defTabSz="914400" rtl="0" eaLnBrk="1" latinLnBrk="0" hangingPunct="1">
              <a:defRPr kumimoji="1" sz="900" b="0" i="0" kern="1200">
                <a:solidFill>
                  <a:schemeClr val="tx1">
                    <a:tint val="75000"/>
                  </a:schemeClr>
                </a:solidFill>
                <a:latin typeface="Meiryo" panose="020B0604030504040204" pitchFamily="34" charset="-128"/>
                <a:ea typeface="Meiryo" panose="020B0604030504040204" pitchFamily="34"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E884680-B901-7B4E-B61D-104198092958}" type="slidenum">
              <a:rPr lang="ja-JP" altLang="en-US" smtClean="0"/>
              <a:pPr/>
              <a:t>40</a:t>
            </a:fld>
            <a:endParaRPr lang="ja-JP" altLang="en-US" dirty="0"/>
          </a:p>
        </p:txBody>
      </p:sp>
      <p:grpSp>
        <p:nvGrpSpPr>
          <p:cNvPr id="47" name="Group 46">
            <a:extLst>
              <a:ext uri="{FF2B5EF4-FFF2-40B4-BE49-F238E27FC236}">
                <a16:creationId xmlns:a16="http://schemas.microsoft.com/office/drawing/2014/main" id="{C44A5616-3266-B6C4-95DF-FBF8B5B32935}"/>
              </a:ext>
            </a:extLst>
          </p:cNvPr>
          <p:cNvGrpSpPr/>
          <p:nvPr/>
        </p:nvGrpSpPr>
        <p:grpSpPr>
          <a:xfrm>
            <a:off x="371475" y="1160463"/>
            <a:ext cx="6902088" cy="828676"/>
            <a:chOff x="371475" y="1160463"/>
            <a:chExt cx="6902088" cy="828676"/>
          </a:xfrm>
        </p:grpSpPr>
        <p:sp>
          <p:nvSpPr>
            <p:cNvPr id="7" name="テキスト ボックス 15">
              <a:extLst>
                <a:ext uri="{FF2B5EF4-FFF2-40B4-BE49-F238E27FC236}">
                  <a16:creationId xmlns:a16="http://schemas.microsoft.com/office/drawing/2014/main" id="{813C7194-52AB-46A8-BD3A-C10A7C2B01A1}"/>
                </a:ext>
              </a:extLst>
            </p:cNvPr>
            <p:cNvSpPr txBox="1"/>
            <p:nvPr/>
          </p:nvSpPr>
          <p:spPr>
            <a:xfrm>
              <a:off x="386763" y="1160463"/>
              <a:ext cx="6886800" cy="828675"/>
            </a:xfrm>
            <a:prstGeom prst="rect">
              <a:avLst/>
            </a:prstGeom>
            <a:noFill/>
          </p:spPr>
          <p:txBody>
            <a:bodyPr wrap="none" lIns="756000" tIns="36000" rIns="36000" bIns="36000" rtlCol="0" anchor="b">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How does Markov model work</a:t>
              </a:r>
              <a:endParaRPr kumimoji="1" lang="ja-JP" altLang="en-US" dirty="0">
                <a:solidFill>
                  <a:schemeClr val="accent1"/>
                </a:solidFill>
                <a:latin typeface="Meiryo" panose="020B0604030504040204" pitchFamily="34" charset="-128"/>
                <a:ea typeface="Meiryo" panose="020B0604030504040204" pitchFamily="34" charset="-128"/>
              </a:endParaRPr>
            </a:p>
          </p:txBody>
        </p:sp>
        <p:cxnSp>
          <p:nvCxnSpPr>
            <p:cNvPr id="8" name="直線コネクタ 16">
              <a:extLst>
                <a:ext uri="{FF2B5EF4-FFF2-40B4-BE49-F238E27FC236}">
                  <a16:creationId xmlns:a16="http://schemas.microsoft.com/office/drawing/2014/main" id="{46714650-20A9-9EB9-8533-5C1D27C07D99}"/>
                </a:ext>
              </a:extLst>
            </p:cNvPr>
            <p:cNvCxnSpPr>
              <a:cxnSpLocks/>
            </p:cNvCxnSpPr>
            <p:nvPr/>
          </p:nvCxnSpPr>
          <p:spPr>
            <a:xfrm>
              <a:off x="371475" y="1989138"/>
              <a:ext cx="68868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Graphic 8" descr="Gears outline">
              <a:extLst>
                <a:ext uri="{FF2B5EF4-FFF2-40B4-BE49-F238E27FC236}">
                  <a16:creationId xmlns:a16="http://schemas.microsoft.com/office/drawing/2014/main" id="{091FE691-89F5-5DD1-94FD-8884500E8AD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86763" y="1269139"/>
              <a:ext cx="720000" cy="720000"/>
            </a:xfrm>
            <a:prstGeom prst="rect">
              <a:avLst/>
            </a:prstGeom>
          </p:spPr>
        </p:pic>
      </p:grpSp>
      <p:grpSp>
        <p:nvGrpSpPr>
          <p:cNvPr id="60" name="Group 59">
            <a:extLst>
              <a:ext uri="{FF2B5EF4-FFF2-40B4-BE49-F238E27FC236}">
                <a16:creationId xmlns:a16="http://schemas.microsoft.com/office/drawing/2014/main" id="{82AA86D7-A72A-B0B5-0031-2D2196884BE7}"/>
              </a:ext>
            </a:extLst>
          </p:cNvPr>
          <p:cNvGrpSpPr/>
          <p:nvPr/>
        </p:nvGrpSpPr>
        <p:grpSpPr>
          <a:xfrm>
            <a:off x="7812394" y="1160463"/>
            <a:ext cx="4008131" cy="828676"/>
            <a:chOff x="7812396" y="1160463"/>
            <a:chExt cx="4008131" cy="828676"/>
          </a:xfrm>
        </p:grpSpPr>
        <p:sp>
          <p:nvSpPr>
            <p:cNvPr id="40" name="テキスト ボックス 15">
              <a:extLst>
                <a:ext uri="{FF2B5EF4-FFF2-40B4-BE49-F238E27FC236}">
                  <a16:creationId xmlns:a16="http://schemas.microsoft.com/office/drawing/2014/main" id="{7D367194-82F5-79D1-E122-885D2E3BC72B}"/>
                </a:ext>
              </a:extLst>
            </p:cNvPr>
            <p:cNvSpPr txBox="1"/>
            <p:nvPr/>
          </p:nvSpPr>
          <p:spPr>
            <a:xfrm>
              <a:off x="7812396" y="1160463"/>
              <a:ext cx="4008129" cy="828675"/>
            </a:xfrm>
            <a:prstGeom prst="rect">
              <a:avLst/>
            </a:prstGeom>
            <a:noFill/>
          </p:spPr>
          <p:txBody>
            <a:bodyPr wrap="none" lIns="756000" tIns="36000" rIns="36000" bIns="36000" rtlCol="0" anchor="b">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Pros and Cons</a:t>
              </a:r>
              <a:endParaRPr kumimoji="1" lang="ja-JP" altLang="en-US" dirty="0">
                <a:solidFill>
                  <a:schemeClr val="accent1"/>
                </a:solidFill>
                <a:latin typeface="Meiryo" panose="020B0604030504040204" pitchFamily="34" charset="-128"/>
                <a:ea typeface="Meiryo" panose="020B0604030504040204" pitchFamily="34" charset="-128"/>
              </a:endParaRPr>
            </a:p>
          </p:txBody>
        </p:sp>
        <p:cxnSp>
          <p:nvCxnSpPr>
            <p:cNvPr id="41" name="直線コネクタ 16">
              <a:extLst>
                <a:ext uri="{FF2B5EF4-FFF2-40B4-BE49-F238E27FC236}">
                  <a16:creationId xmlns:a16="http://schemas.microsoft.com/office/drawing/2014/main" id="{E14F6CDD-2A68-999A-2FDF-3910C62FE04A}"/>
                </a:ext>
              </a:extLst>
            </p:cNvPr>
            <p:cNvCxnSpPr>
              <a:cxnSpLocks/>
            </p:cNvCxnSpPr>
            <p:nvPr/>
          </p:nvCxnSpPr>
          <p:spPr>
            <a:xfrm>
              <a:off x="7812398" y="1989138"/>
              <a:ext cx="40081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Graphic 41" descr="CheckList outline">
              <a:extLst>
                <a:ext uri="{FF2B5EF4-FFF2-40B4-BE49-F238E27FC236}">
                  <a16:creationId xmlns:a16="http://schemas.microsoft.com/office/drawing/2014/main" id="{2EDC59A0-AC6B-FC49-2788-3CD19F411CF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827686" y="1269139"/>
              <a:ext cx="720000" cy="720000"/>
            </a:xfrm>
            <a:prstGeom prst="rect">
              <a:avLst/>
            </a:prstGeom>
          </p:spPr>
        </p:pic>
      </p:grpSp>
      <p:sp>
        <p:nvSpPr>
          <p:cNvPr id="27" name="テキスト ボックス 72">
            <a:extLst>
              <a:ext uri="{FF2B5EF4-FFF2-40B4-BE49-F238E27FC236}">
                <a16:creationId xmlns:a16="http://schemas.microsoft.com/office/drawing/2014/main" id="{D1C05074-2318-61F6-9E97-44AFC96732EA}"/>
              </a:ext>
            </a:extLst>
          </p:cNvPr>
          <p:cNvSpPr txBox="1"/>
          <p:nvPr/>
        </p:nvSpPr>
        <p:spPr>
          <a:xfrm>
            <a:off x="8718519" y="2599009"/>
            <a:ext cx="3064361" cy="828676"/>
          </a:xfrm>
          <a:prstGeom prst="rect">
            <a:avLst/>
          </a:prstGeom>
          <a:noFill/>
        </p:spPr>
        <p:txBody>
          <a:bodyPr wrap="square" lIns="274320" tIns="36000" rIns="36000" bIns="36000" rtlCol="0" anchor="ctr">
            <a:noAutofit/>
          </a:bodyPr>
          <a:lstStyle/>
          <a:p>
            <a:pPr>
              <a:buClr>
                <a:schemeClr val="accent1"/>
              </a:buClr>
            </a:pPr>
            <a:r>
              <a:rPr lang="en-US" altLang="ja-JP" dirty="0">
                <a:latin typeface="Meiryo" panose="020B0604030504040204" pitchFamily="34" charset="-128"/>
                <a:ea typeface="Meiryo" panose="020B0604030504040204" pitchFamily="34" charset="-128"/>
              </a:rPr>
              <a:t>Suitable for time-series and structured data</a:t>
            </a:r>
            <a:endParaRPr kumimoji="1" lang="en-US" altLang="ja-JP" dirty="0">
              <a:latin typeface="Meiryo" panose="020B0604030504040204" pitchFamily="34" charset="-128"/>
              <a:ea typeface="Meiryo" panose="020B0604030504040204" pitchFamily="34" charset="-128"/>
            </a:endParaRPr>
          </a:p>
        </p:txBody>
      </p:sp>
      <p:pic>
        <p:nvPicPr>
          <p:cNvPr id="16" name="Graphic 15" descr="Thumbs up sign with solid fill">
            <a:extLst>
              <a:ext uri="{FF2B5EF4-FFF2-40B4-BE49-F238E27FC236}">
                <a16:creationId xmlns:a16="http://schemas.microsoft.com/office/drawing/2014/main" id="{A30C5E40-026E-14B7-799A-770775327F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40537" y="2445302"/>
            <a:ext cx="1136090" cy="1136090"/>
          </a:xfrm>
          <a:prstGeom prst="rect">
            <a:avLst/>
          </a:prstGeom>
        </p:spPr>
      </p:pic>
      <p:sp>
        <p:nvSpPr>
          <p:cNvPr id="31" name="テキスト ボックス 72">
            <a:extLst>
              <a:ext uri="{FF2B5EF4-FFF2-40B4-BE49-F238E27FC236}">
                <a16:creationId xmlns:a16="http://schemas.microsoft.com/office/drawing/2014/main" id="{DFC7C2FF-5209-D70F-6B51-601AAEAE4A2D}"/>
              </a:ext>
            </a:extLst>
          </p:cNvPr>
          <p:cNvSpPr txBox="1"/>
          <p:nvPr/>
        </p:nvSpPr>
        <p:spPr>
          <a:xfrm>
            <a:off x="8756164" y="4180587"/>
            <a:ext cx="3064359" cy="828676"/>
          </a:xfrm>
          <a:prstGeom prst="rect">
            <a:avLst/>
          </a:prstGeom>
          <a:noFill/>
        </p:spPr>
        <p:txBody>
          <a:bodyPr wrap="square" lIns="274320" tIns="36000" rIns="36000" bIns="36000" rtlCol="0" anchor="ctr">
            <a:noAutofit/>
          </a:bodyPr>
          <a:lstStyle/>
          <a:p>
            <a:pPr>
              <a:buClr>
                <a:schemeClr val="accent1"/>
              </a:buClr>
            </a:pPr>
            <a:r>
              <a:rPr lang="en-GB" altLang="ja-JP" dirty="0">
                <a:latin typeface="Meiryo" panose="020B0604030504040204" pitchFamily="34" charset="-128"/>
                <a:ea typeface="Meiryo" panose="020B0604030504040204" pitchFamily="34" charset="-128"/>
              </a:rPr>
              <a:t>Not well-suited for complex data</a:t>
            </a:r>
            <a:endParaRPr lang="ja-JP" altLang="en-US">
              <a:latin typeface="Meiryo" panose="020B0604030504040204" pitchFamily="34" charset="-128"/>
              <a:ea typeface="Meiryo" panose="020B0604030504040204" pitchFamily="34" charset="-128"/>
            </a:endParaRPr>
          </a:p>
        </p:txBody>
      </p:sp>
      <p:pic>
        <p:nvPicPr>
          <p:cNvPr id="22" name="Graphic 21" descr="Thumbs Down with solid fill">
            <a:extLst>
              <a:ext uri="{FF2B5EF4-FFF2-40B4-BE49-F238E27FC236}">
                <a16:creationId xmlns:a16="http://schemas.microsoft.com/office/drawing/2014/main" id="{8DBF2642-897B-9444-B10B-4B06383944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40537" y="4026880"/>
            <a:ext cx="1136090" cy="1136090"/>
          </a:xfrm>
          <a:prstGeom prst="rect">
            <a:avLst/>
          </a:prstGeom>
        </p:spPr>
      </p:pic>
      <p:pic>
        <p:nvPicPr>
          <p:cNvPr id="18" name="Graphic 17" descr="Cloud with solid fill">
            <a:extLst>
              <a:ext uri="{FF2B5EF4-FFF2-40B4-BE49-F238E27FC236}">
                <a16:creationId xmlns:a16="http://schemas.microsoft.com/office/drawing/2014/main" id="{F300F7E7-9F22-FFAF-9388-0BD079824AD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5720" y="3279769"/>
            <a:ext cx="1477857" cy="1477857"/>
          </a:xfrm>
          <a:prstGeom prst="rect">
            <a:avLst/>
          </a:prstGeom>
        </p:spPr>
      </p:pic>
      <p:pic>
        <p:nvPicPr>
          <p:cNvPr id="24" name="Graphic 23" descr="Umbrella with solid fill">
            <a:extLst>
              <a:ext uri="{FF2B5EF4-FFF2-40B4-BE49-F238E27FC236}">
                <a16:creationId xmlns:a16="http://schemas.microsoft.com/office/drawing/2014/main" id="{5E47AE71-1ED9-53BD-B634-7643158B322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83602" y="3279769"/>
            <a:ext cx="1477857" cy="1477857"/>
          </a:xfrm>
          <a:prstGeom prst="rect">
            <a:avLst/>
          </a:prstGeom>
        </p:spPr>
      </p:pic>
      <p:pic>
        <p:nvPicPr>
          <p:cNvPr id="29" name="Graphic 28" descr="Sun with solid fill">
            <a:extLst>
              <a:ext uri="{FF2B5EF4-FFF2-40B4-BE49-F238E27FC236}">
                <a16:creationId xmlns:a16="http://schemas.microsoft.com/office/drawing/2014/main" id="{2A05633E-9E74-1623-F74E-441ECDD907A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231485" y="3279769"/>
            <a:ext cx="1477857" cy="1477857"/>
          </a:xfrm>
          <a:prstGeom prst="rect">
            <a:avLst/>
          </a:prstGeom>
        </p:spPr>
      </p:pic>
      <p:sp>
        <p:nvSpPr>
          <p:cNvPr id="30" name="Rounded Rectangle 29">
            <a:extLst>
              <a:ext uri="{FF2B5EF4-FFF2-40B4-BE49-F238E27FC236}">
                <a16:creationId xmlns:a16="http://schemas.microsoft.com/office/drawing/2014/main" id="{857E5A76-6EB2-FF72-D948-D35184347802}"/>
              </a:ext>
            </a:extLst>
          </p:cNvPr>
          <p:cNvSpPr/>
          <p:nvPr/>
        </p:nvSpPr>
        <p:spPr>
          <a:xfrm>
            <a:off x="1106604" y="4757626"/>
            <a:ext cx="1136089" cy="31661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Cloudy</a:t>
            </a:r>
          </a:p>
        </p:txBody>
      </p:sp>
      <p:sp>
        <p:nvSpPr>
          <p:cNvPr id="33" name="Rounded Rectangle 32">
            <a:extLst>
              <a:ext uri="{FF2B5EF4-FFF2-40B4-BE49-F238E27FC236}">
                <a16:creationId xmlns:a16="http://schemas.microsoft.com/office/drawing/2014/main" id="{E5BB8F9D-A34B-9D7A-54C9-B22BECFAD301}"/>
              </a:ext>
            </a:extLst>
          </p:cNvPr>
          <p:cNvSpPr/>
          <p:nvPr/>
        </p:nvSpPr>
        <p:spPr>
          <a:xfrm>
            <a:off x="3254486" y="4757626"/>
            <a:ext cx="1136089" cy="31661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Rainy</a:t>
            </a:r>
          </a:p>
        </p:txBody>
      </p:sp>
      <p:sp>
        <p:nvSpPr>
          <p:cNvPr id="34" name="Rounded Rectangle 33">
            <a:extLst>
              <a:ext uri="{FF2B5EF4-FFF2-40B4-BE49-F238E27FC236}">
                <a16:creationId xmlns:a16="http://schemas.microsoft.com/office/drawing/2014/main" id="{9C98867B-2AB2-88DE-969D-5CE75F3111EE}"/>
              </a:ext>
            </a:extLst>
          </p:cNvPr>
          <p:cNvSpPr/>
          <p:nvPr/>
        </p:nvSpPr>
        <p:spPr>
          <a:xfrm>
            <a:off x="5402369" y="4757626"/>
            <a:ext cx="1136089" cy="31661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Sunny</a:t>
            </a:r>
          </a:p>
        </p:txBody>
      </p:sp>
      <p:cxnSp>
        <p:nvCxnSpPr>
          <p:cNvPr id="35" name="Straight Arrow Connector 34">
            <a:extLst>
              <a:ext uri="{FF2B5EF4-FFF2-40B4-BE49-F238E27FC236}">
                <a16:creationId xmlns:a16="http://schemas.microsoft.com/office/drawing/2014/main" id="{175D8260-CCEF-1288-E7F4-7AA03EEF15BC}"/>
              </a:ext>
            </a:extLst>
          </p:cNvPr>
          <p:cNvCxnSpPr/>
          <p:nvPr/>
        </p:nvCxnSpPr>
        <p:spPr>
          <a:xfrm>
            <a:off x="2292402" y="3783476"/>
            <a:ext cx="874360" cy="0"/>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9D9E2C68-DAE0-FD75-AD7A-B65E1ECE30EB}"/>
              </a:ext>
            </a:extLst>
          </p:cNvPr>
          <p:cNvCxnSpPr/>
          <p:nvPr/>
        </p:nvCxnSpPr>
        <p:spPr>
          <a:xfrm>
            <a:off x="4561459" y="3783476"/>
            <a:ext cx="874360" cy="0"/>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20EB5AEA-A6E5-C7E6-BA19-34C2FFDD8A9C}"/>
              </a:ext>
            </a:extLst>
          </p:cNvPr>
          <p:cNvCxnSpPr/>
          <p:nvPr/>
        </p:nvCxnSpPr>
        <p:spPr>
          <a:xfrm flipH="1">
            <a:off x="4561459" y="4334702"/>
            <a:ext cx="874360" cy="0"/>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20472345-D357-A6F9-471D-A13BA8FD7B9D}"/>
              </a:ext>
            </a:extLst>
          </p:cNvPr>
          <p:cNvCxnSpPr/>
          <p:nvPr/>
        </p:nvCxnSpPr>
        <p:spPr>
          <a:xfrm flipH="1">
            <a:off x="2394569" y="4334702"/>
            <a:ext cx="874360" cy="0"/>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48" name="Graphic 47" descr="Line arrow: Rotate right outline">
            <a:extLst>
              <a:ext uri="{FF2B5EF4-FFF2-40B4-BE49-F238E27FC236}">
                <a16:creationId xmlns:a16="http://schemas.microsoft.com/office/drawing/2014/main" id="{A07539DD-AF6D-ACDF-8028-B2651FF843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6847554">
            <a:off x="477156" y="3747836"/>
            <a:ext cx="541723" cy="541723"/>
          </a:xfrm>
          <a:prstGeom prst="rect">
            <a:avLst/>
          </a:prstGeom>
        </p:spPr>
      </p:pic>
      <p:pic>
        <p:nvPicPr>
          <p:cNvPr id="49" name="Graphic 48" descr="Line arrow: Rotate right outline">
            <a:extLst>
              <a:ext uri="{FF2B5EF4-FFF2-40B4-BE49-F238E27FC236}">
                <a16:creationId xmlns:a16="http://schemas.microsoft.com/office/drawing/2014/main" id="{C59951CD-1D46-F4AA-09B5-7A75CF52CD0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505332">
            <a:off x="3551668" y="2918318"/>
            <a:ext cx="541723" cy="541723"/>
          </a:xfrm>
          <a:prstGeom prst="rect">
            <a:avLst/>
          </a:prstGeom>
        </p:spPr>
      </p:pic>
      <p:pic>
        <p:nvPicPr>
          <p:cNvPr id="50" name="Graphic 49" descr="Line arrow: Rotate right outline">
            <a:extLst>
              <a:ext uri="{FF2B5EF4-FFF2-40B4-BE49-F238E27FC236}">
                <a16:creationId xmlns:a16="http://schemas.microsoft.com/office/drawing/2014/main" id="{1D05D1E4-2DB3-1A95-2635-18EBF1D0964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5792222">
            <a:off x="6641446" y="3763904"/>
            <a:ext cx="541723" cy="541723"/>
          </a:xfrm>
          <a:prstGeom prst="rect">
            <a:avLst/>
          </a:prstGeom>
        </p:spPr>
      </p:pic>
      <p:sp>
        <p:nvSpPr>
          <p:cNvPr id="51" name="Rounded Rectangle 50">
            <a:extLst>
              <a:ext uri="{FF2B5EF4-FFF2-40B4-BE49-F238E27FC236}">
                <a16:creationId xmlns:a16="http://schemas.microsoft.com/office/drawing/2014/main" id="{57A90B91-03A7-5863-28A9-BD1F8DDA8FAF}"/>
              </a:ext>
            </a:extLst>
          </p:cNvPr>
          <p:cNvSpPr/>
          <p:nvPr/>
        </p:nvSpPr>
        <p:spPr>
          <a:xfrm>
            <a:off x="2274341" y="3550329"/>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0.5</a:t>
            </a:r>
          </a:p>
        </p:txBody>
      </p:sp>
      <p:sp>
        <p:nvSpPr>
          <p:cNvPr id="53" name="Rounded Rectangle 52">
            <a:extLst>
              <a:ext uri="{FF2B5EF4-FFF2-40B4-BE49-F238E27FC236}">
                <a16:creationId xmlns:a16="http://schemas.microsoft.com/office/drawing/2014/main" id="{A2633E86-44F2-1893-718D-B6344D0C9211}"/>
              </a:ext>
            </a:extLst>
          </p:cNvPr>
          <p:cNvSpPr/>
          <p:nvPr/>
        </p:nvSpPr>
        <p:spPr>
          <a:xfrm>
            <a:off x="4547648" y="3550329"/>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0.1</a:t>
            </a:r>
          </a:p>
        </p:txBody>
      </p:sp>
      <p:sp>
        <p:nvSpPr>
          <p:cNvPr id="54" name="Rounded Rectangle 53">
            <a:extLst>
              <a:ext uri="{FF2B5EF4-FFF2-40B4-BE49-F238E27FC236}">
                <a16:creationId xmlns:a16="http://schemas.microsoft.com/office/drawing/2014/main" id="{394B528B-844A-4B10-9621-35A559D216BF}"/>
              </a:ext>
            </a:extLst>
          </p:cNvPr>
          <p:cNvSpPr/>
          <p:nvPr/>
        </p:nvSpPr>
        <p:spPr>
          <a:xfrm>
            <a:off x="2432343" y="4101556"/>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0.5</a:t>
            </a:r>
          </a:p>
        </p:txBody>
      </p:sp>
      <p:sp>
        <p:nvSpPr>
          <p:cNvPr id="55" name="Rounded Rectangle 54">
            <a:extLst>
              <a:ext uri="{FF2B5EF4-FFF2-40B4-BE49-F238E27FC236}">
                <a16:creationId xmlns:a16="http://schemas.microsoft.com/office/drawing/2014/main" id="{23821B02-DB7E-4D4F-616E-DCDF25CD5F48}"/>
              </a:ext>
            </a:extLst>
          </p:cNvPr>
          <p:cNvSpPr/>
          <p:nvPr/>
        </p:nvSpPr>
        <p:spPr>
          <a:xfrm>
            <a:off x="4547648" y="4101556"/>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0.1</a:t>
            </a:r>
          </a:p>
        </p:txBody>
      </p:sp>
      <p:cxnSp>
        <p:nvCxnSpPr>
          <p:cNvPr id="56" name="Elbow Connector 55">
            <a:extLst>
              <a:ext uri="{FF2B5EF4-FFF2-40B4-BE49-F238E27FC236}">
                <a16:creationId xmlns:a16="http://schemas.microsoft.com/office/drawing/2014/main" id="{7B55DBED-1C73-97C2-F189-68117F1B3A2E}"/>
              </a:ext>
            </a:extLst>
          </p:cNvPr>
          <p:cNvCxnSpPr>
            <a:cxnSpLocks/>
          </p:cNvCxnSpPr>
          <p:nvPr/>
        </p:nvCxnSpPr>
        <p:spPr>
          <a:xfrm rot="10800000">
            <a:off x="3800900" y="2595488"/>
            <a:ext cx="2169514" cy="684283"/>
          </a:xfrm>
          <a:prstGeom prst="bentConnector3">
            <a:avLst>
              <a:gd name="adj1" fmla="val 60"/>
            </a:avLst>
          </a:prstGeom>
          <a:ln w="381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7" name="Elbow Connector 56">
            <a:extLst>
              <a:ext uri="{FF2B5EF4-FFF2-40B4-BE49-F238E27FC236}">
                <a16:creationId xmlns:a16="http://schemas.microsoft.com/office/drawing/2014/main" id="{C9E1758B-1D19-CEBF-6E3A-93E7459437FB}"/>
              </a:ext>
            </a:extLst>
          </p:cNvPr>
          <p:cNvCxnSpPr/>
          <p:nvPr/>
        </p:nvCxnSpPr>
        <p:spPr>
          <a:xfrm rot="10800000" flipV="1">
            <a:off x="1627129" y="2595488"/>
            <a:ext cx="2195402" cy="798328"/>
          </a:xfrm>
          <a:prstGeom prst="bentConnector3">
            <a:avLst>
              <a:gd name="adj1" fmla="val 100216"/>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58" name="Group 57">
            <a:extLst>
              <a:ext uri="{FF2B5EF4-FFF2-40B4-BE49-F238E27FC236}">
                <a16:creationId xmlns:a16="http://schemas.microsoft.com/office/drawing/2014/main" id="{EDE9B975-4CA4-26F7-4067-2E62F441865D}"/>
              </a:ext>
            </a:extLst>
          </p:cNvPr>
          <p:cNvGrpSpPr/>
          <p:nvPr/>
        </p:nvGrpSpPr>
        <p:grpSpPr>
          <a:xfrm rot="10800000">
            <a:off x="1627129" y="5042742"/>
            <a:ext cx="4343285" cy="798328"/>
            <a:chOff x="2390274" y="5606714"/>
            <a:chExt cx="7331242" cy="1347537"/>
          </a:xfrm>
        </p:grpSpPr>
        <p:cxnSp>
          <p:nvCxnSpPr>
            <p:cNvPr id="65" name="Elbow Connector 64">
              <a:extLst>
                <a:ext uri="{FF2B5EF4-FFF2-40B4-BE49-F238E27FC236}">
                  <a16:creationId xmlns:a16="http://schemas.microsoft.com/office/drawing/2014/main" id="{1C5A5F5E-3810-1C66-2ABE-8EA4344536CD}"/>
                </a:ext>
              </a:extLst>
            </p:cNvPr>
            <p:cNvCxnSpPr>
              <a:cxnSpLocks/>
            </p:cNvCxnSpPr>
            <p:nvPr/>
          </p:nvCxnSpPr>
          <p:spPr>
            <a:xfrm rot="10800000">
              <a:off x="6059488" y="5606714"/>
              <a:ext cx="3662028" cy="1155034"/>
            </a:xfrm>
            <a:prstGeom prst="bentConnector3">
              <a:avLst>
                <a:gd name="adj1" fmla="val 60"/>
              </a:avLst>
            </a:prstGeom>
            <a:ln w="381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4728513B-4ABD-5278-9D42-4243253140A1}"/>
                </a:ext>
              </a:extLst>
            </p:cNvPr>
            <p:cNvCxnSpPr/>
            <p:nvPr/>
          </p:nvCxnSpPr>
          <p:spPr>
            <a:xfrm rot="10800000" flipV="1">
              <a:off x="2390274" y="5606715"/>
              <a:ext cx="3705726" cy="1347536"/>
            </a:xfrm>
            <a:prstGeom prst="bentConnector3">
              <a:avLst>
                <a:gd name="adj1" fmla="val 100216"/>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59" name="Rounded Rectangle 58">
            <a:extLst>
              <a:ext uri="{FF2B5EF4-FFF2-40B4-BE49-F238E27FC236}">
                <a16:creationId xmlns:a16="http://schemas.microsoft.com/office/drawing/2014/main" id="{B3D8156A-EE07-DBD7-F2A9-9F5AD2B93C37}"/>
              </a:ext>
            </a:extLst>
          </p:cNvPr>
          <p:cNvSpPr/>
          <p:nvPr/>
        </p:nvSpPr>
        <p:spPr>
          <a:xfrm>
            <a:off x="3378350" y="2277408"/>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0.5</a:t>
            </a:r>
          </a:p>
        </p:txBody>
      </p:sp>
      <p:sp>
        <p:nvSpPr>
          <p:cNvPr id="61" name="Rounded Rectangle 60">
            <a:extLst>
              <a:ext uri="{FF2B5EF4-FFF2-40B4-BE49-F238E27FC236}">
                <a16:creationId xmlns:a16="http://schemas.microsoft.com/office/drawing/2014/main" id="{18CCEB79-2E5D-286E-CBA8-8F380395A04D}"/>
              </a:ext>
            </a:extLst>
          </p:cNvPr>
          <p:cNvSpPr/>
          <p:nvPr/>
        </p:nvSpPr>
        <p:spPr>
          <a:xfrm>
            <a:off x="3378350" y="5505908"/>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0.2</a:t>
            </a:r>
          </a:p>
        </p:txBody>
      </p:sp>
      <p:sp>
        <p:nvSpPr>
          <p:cNvPr id="62" name="Rounded Rectangle 61">
            <a:extLst>
              <a:ext uri="{FF2B5EF4-FFF2-40B4-BE49-F238E27FC236}">
                <a16:creationId xmlns:a16="http://schemas.microsoft.com/office/drawing/2014/main" id="{AE98C005-1B48-4914-7F36-6EDA09A700AA}"/>
              </a:ext>
            </a:extLst>
          </p:cNvPr>
          <p:cNvSpPr/>
          <p:nvPr/>
        </p:nvSpPr>
        <p:spPr>
          <a:xfrm>
            <a:off x="6494015" y="4334702"/>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0.4</a:t>
            </a:r>
          </a:p>
        </p:txBody>
      </p:sp>
      <p:sp>
        <p:nvSpPr>
          <p:cNvPr id="63" name="Rounded Rectangle 62">
            <a:extLst>
              <a:ext uri="{FF2B5EF4-FFF2-40B4-BE49-F238E27FC236}">
                <a16:creationId xmlns:a16="http://schemas.microsoft.com/office/drawing/2014/main" id="{183F299E-1FA8-A5C6-D909-DCD91B108C42}"/>
              </a:ext>
            </a:extLst>
          </p:cNvPr>
          <p:cNvSpPr/>
          <p:nvPr/>
        </p:nvSpPr>
        <p:spPr>
          <a:xfrm>
            <a:off x="329725" y="4334702"/>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0.3</a:t>
            </a:r>
          </a:p>
        </p:txBody>
      </p:sp>
      <p:sp>
        <p:nvSpPr>
          <p:cNvPr id="64" name="Rounded Rectangle 63">
            <a:extLst>
              <a:ext uri="{FF2B5EF4-FFF2-40B4-BE49-F238E27FC236}">
                <a16:creationId xmlns:a16="http://schemas.microsoft.com/office/drawing/2014/main" id="{413D47AD-8EFE-9025-300B-945F2387965A}"/>
              </a:ext>
            </a:extLst>
          </p:cNvPr>
          <p:cNvSpPr/>
          <p:nvPr/>
        </p:nvSpPr>
        <p:spPr>
          <a:xfrm>
            <a:off x="3378350" y="2761506"/>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0.4</a:t>
            </a:r>
          </a:p>
        </p:txBody>
      </p:sp>
      <p:sp>
        <p:nvSpPr>
          <p:cNvPr id="67" name="Rectangle 66">
            <a:extLst>
              <a:ext uri="{FF2B5EF4-FFF2-40B4-BE49-F238E27FC236}">
                <a16:creationId xmlns:a16="http://schemas.microsoft.com/office/drawing/2014/main" id="{0032AE65-835C-CA84-AF77-B466847DA8C1}"/>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9">
                  <a:extLst>
                    <a:ext uri="{A12FA001-AC4F-418D-AE19-62706E023703}">
                      <ahyp:hlinkClr xmlns:ahyp="http://schemas.microsoft.com/office/drawing/2018/hyperlinkcolor" val="tx"/>
                    </a:ext>
                  </a:extLst>
                </a:hlinkClick>
              </a:rPr>
              <a:t>https://doi.org/10.1177/0272989X9301300409</a:t>
            </a: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193746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F76DA-D7D2-C199-EA73-9CFAA33CCA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C690C7-4258-0586-0549-A6106556F069}"/>
              </a:ext>
            </a:extLst>
          </p:cNvPr>
          <p:cNvSpPr>
            <a:spLocks noGrp="1"/>
          </p:cNvSpPr>
          <p:nvPr>
            <p:ph type="title"/>
          </p:nvPr>
        </p:nvSpPr>
        <p:spPr>
          <a:xfrm>
            <a:off x="371475" y="372382"/>
            <a:ext cx="11449050" cy="414335"/>
          </a:xfrm>
        </p:spPr>
        <p:txBody>
          <a:bodyPr/>
          <a:lstStyle/>
          <a:p>
            <a:r>
              <a:rPr lang="en-US" altLang="ja-JP" dirty="0"/>
              <a:t>Hidden Markov Model</a:t>
            </a:r>
            <a:endParaRPr lang="en-US" dirty="0"/>
          </a:p>
        </p:txBody>
      </p:sp>
      <p:sp>
        <p:nvSpPr>
          <p:cNvPr id="3" name="Slide Number Placeholder 2">
            <a:extLst>
              <a:ext uri="{FF2B5EF4-FFF2-40B4-BE49-F238E27FC236}">
                <a16:creationId xmlns:a16="http://schemas.microsoft.com/office/drawing/2014/main" id="{06F41845-FDD2-0BA4-B93B-2BEABDE3C148}"/>
              </a:ext>
            </a:extLst>
          </p:cNvPr>
          <p:cNvSpPr>
            <a:spLocks noGrp="1"/>
          </p:cNvSpPr>
          <p:nvPr>
            <p:ph type="sldNum" sz="quarter" idx="11"/>
          </p:nvPr>
        </p:nvSpPr>
        <p:spPr/>
        <p:txBody>
          <a:bodyPr/>
          <a:lstStyle/>
          <a:p>
            <a:fld id="{CE884680-B901-7B4E-B61D-104198092958}" type="slidenum">
              <a:rPr lang="ja-JP" altLang="en-US" smtClean="0"/>
              <a:pPr/>
              <a:t>41</a:t>
            </a:fld>
            <a:endParaRPr lang="ja-JP" altLang="en-US" dirty="0"/>
          </a:p>
        </p:txBody>
      </p:sp>
      <p:sp>
        <p:nvSpPr>
          <p:cNvPr id="4" name="Rectangle 3">
            <a:extLst>
              <a:ext uri="{FF2B5EF4-FFF2-40B4-BE49-F238E27FC236}">
                <a16:creationId xmlns:a16="http://schemas.microsoft.com/office/drawing/2014/main" id="{D803753E-F51F-68BD-3AD7-284C00A06A3C}"/>
              </a:ext>
            </a:extLst>
          </p:cNvPr>
          <p:cNvSpPr/>
          <p:nvPr/>
        </p:nvSpPr>
        <p:spPr>
          <a:xfrm>
            <a:off x="770868" y="6129338"/>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5" name="Slide Number Placeholder 2">
            <a:extLst>
              <a:ext uri="{FF2B5EF4-FFF2-40B4-BE49-F238E27FC236}">
                <a16:creationId xmlns:a16="http://schemas.microsoft.com/office/drawing/2014/main" id="{3BE01176-7C7D-6762-CBB8-45B0D04E2CCF}"/>
              </a:ext>
            </a:extLst>
          </p:cNvPr>
          <p:cNvSpPr txBox="1">
            <a:spLocks/>
          </p:cNvSpPr>
          <p:nvPr/>
        </p:nvSpPr>
        <p:spPr>
          <a:xfrm>
            <a:off x="11251635" y="6356350"/>
            <a:ext cx="568890" cy="365125"/>
          </a:xfrm>
          <a:prstGeom prst="rect">
            <a:avLst/>
          </a:prstGeom>
        </p:spPr>
        <p:txBody>
          <a:bodyPr vert="horz" lIns="91440" tIns="45720" rIns="91440" bIns="45720" rtlCol="0" anchor="b"/>
          <a:lstStyle>
            <a:defPPr>
              <a:defRPr lang="ja-JP"/>
            </a:defPPr>
            <a:lvl1pPr marL="0" algn="r" defTabSz="914400" rtl="0" eaLnBrk="1" latinLnBrk="0" hangingPunct="1">
              <a:defRPr kumimoji="1" sz="900" b="0" i="0" kern="1200">
                <a:solidFill>
                  <a:schemeClr val="tx1">
                    <a:tint val="75000"/>
                  </a:schemeClr>
                </a:solidFill>
                <a:latin typeface="Meiryo" panose="020B0604030504040204" pitchFamily="34" charset="-128"/>
                <a:ea typeface="Meiryo" panose="020B0604030504040204" pitchFamily="34"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E884680-B901-7B4E-B61D-104198092958}" type="slidenum">
              <a:rPr lang="ja-JP" altLang="en-US" smtClean="0"/>
              <a:pPr/>
              <a:t>41</a:t>
            </a:fld>
            <a:endParaRPr lang="ja-JP" altLang="en-US" dirty="0"/>
          </a:p>
        </p:txBody>
      </p:sp>
      <p:grpSp>
        <p:nvGrpSpPr>
          <p:cNvPr id="47" name="Group 46">
            <a:extLst>
              <a:ext uri="{FF2B5EF4-FFF2-40B4-BE49-F238E27FC236}">
                <a16:creationId xmlns:a16="http://schemas.microsoft.com/office/drawing/2014/main" id="{9116CE70-9D16-42D6-9D86-C9A919974A46}"/>
              </a:ext>
            </a:extLst>
          </p:cNvPr>
          <p:cNvGrpSpPr/>
          <p:nvPr/>
        </p:nvGrpSpPr>
        <p:grpSpPr>
          <a:xfrm>
            <a:off x="371475" y="1160463"/>
            <a:ext cx="6902088" cy="828676"/>
            <a:chOff x="371475" y="1160463"/>
            <a:chExt cx="6902088" cy="828676"/>
          </a:xfrm>
        </p:grpSpPr>
        <p:sp>
          <p:nvSpPr>
            <p:cNvPr id="7" name="テキスト ボックス 15">
              <a:extLst>
                <a:ext uri="{FF2B5EF4-FFF2-40B4-BE49-F238E27FC236}">
                  <a16:creationId xmlns:a16="http://schemas.microsoft.com/office/drawing/2014/main" id="{84697EE2-D7D2-CAC0-5D94-649659CE9DB3}"/>
                </a:ext>
              </a:extLst>
            </p:cNvPr>
            <p:cNvSpPr txBox="1"/>
            <p:nvPr/>
          </p:nvSpPr>
          <p:spPr>
            <a:xfrm>
              <a:off x="386763" y="1160463"/>
              <a:ext cx="6886800" cy="828675"/>
            </a:xfrm>
            <a:prstGeom prst="rect">
              <a:avLst/>
            </a:prstGeom>
            <a:noFill/>
          </p:spPr>
          <p:txBody>
            <a:bodyPr wrap="none" lIns="756000" tIns="36000" rIns="36000" bIns="36000" rtlCol="0" anchor="b">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How does Hidden Markov model work</a:t>
              </a:r>
              <a:endParaRPr kumimoji="1" lang="ja-JP" altLang="en-US" dirty="0">
                <a:solidFill>
                  <a:schemeClr val="accent1"/>
                </a:solidFill>
                <a:latin typeface="Meiryo" panose="020B0604030504040204" pitchFamily="34" charset="-128"/>
                <a:ea typeface="Meiryo" panose="020B0604030504040204" pitchFamily="34" charset="-128"/>
              </a:endParaRPr>
            </a:p>
          </p:txBody>
        </p:sp>
        <p:cxnSp>
          <p:nvCxnSpPr>
            <p:cNvPr id="8" name="直線コネクタ 16">
              <a:extLst>
                <a:ext uri="{FF2B5EF4-FFF2-40B4-BE49-F238E27FC236}">
                  <a16:creationId xmlns:a16="http://schemas.microsoft.com/office/drawing/2014/main" id="{745A840D-C826-5E5D-8AFF-D22D166074DB}"/>
                </a:ext>
              </a:extLst>
            </p:cNvPr>
            <p:cNvCxnSpPr>
              <a:cxnSpLocks/>
            </p:cNvCxnSpPr>
            <p:nvPr/>
          </p:nvCxnSpPr>
          <p:spPr>
            <a:xfrm>
              <a:off x="371475" y="1989138"/>
              <a:ext cx="68868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Graphic 8" descr="Gears outline">
              <a:extLst>
                <a:ext uri="{FF2B5EF4-FFF2-40B4-BE49-F238E27FC236}">
                  <a16:creationId xmlns:a16="http://schemas.microsoft.com/office/drawing/2014/main" id="{B23229EE-8657-F4C0-9FD5-351C4019187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86763" y="1269139"/>
              <a:ext cx="720000" cy="720000"/>
            </a:xfrm>
            <a:prstGeom prst="rect">
              <a:avLst/>
            </a:prstGeom>
          </p:spPr>
        </p:pic>
      </p:grpSp>
      <p:grpSp>
        <p:nvGrpSpPr>
          <p:cNvPr id="60" name="Group 59">
            <a:extLst>
              <a:ext uri="{FF2B5EF4-FFF2-40B4-BE49-F238E27FC236}">
                <a16:creationId xmlns:a16="http://schemas.microsoft.com/office/drawing/2014/main" id="{DB816C50-F82F-CD19-5800-C0922AC898A4}"/>
              </a:ext>
            </a:extLst>
          </p:cNvPr>
          <p:cNvGrpSpPr/>
          <p:nvPr/>
        </p:nvGrpSpPr>
        <p:grpSpPr>
          <a:xfrm>
            <a:off x="7812394" y="1196318"/>
            <a:ext cx="4008131" cy="828676"/>
            <a:chOff x="7812396" y="1160463"/>
            <a:chExt cx="4008131" cy="828676"/>
          </a:xfrm>
        </p:grpSpPr>
        <p:sp>
          <p:nvSpPr>
            <p:cNvPr id="40" name="テキスト ボックス 15">
              <a:extLst>
                <a:ext uri="{FF2B5EF4-FFF2-40B4-BE49-F238E27FC236}">
                  <a16:creationId xmlns:a16="http://schemas.microsoft.com/office/drawing/2014/main" id="{8509DF5D-6D2A-3298-B52C-5C92DC60BF8B}"/>
                </a:ext>
              </a:extLst>
            </p:cNvPr>
            <p:cNvSpPr txBox="1"/>
            <p:nvPr/>
          </p:nvSpPr>
          <p:spPr>
            <a:xfrm>
              <a:off x="7812396" y="1160463"/>
              <a:ext cx="4008129" cy="828675"/>
            </a:xfrm>
            <a:prstGeom prst="rect">
              <a:avLst/>
            </a:prstGeom>
            <a:noFill/>
          </p:spPr>
          <p:txBody>
            <a:bodyPr wrap="none" lIns="756000" tIns="36000" rIns="36000" bIns="36000" rtlCol="0" anchor="b">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Pros and Cons</a:t>
              </a:r>
              <a:endParaRPr kumimoji="1" lang="ja-JP" altLang="en-US" dirty="0">
                <a:solidFill>
                  <a:schemeClr val="accent1"/>
                </a:solidFill>
                <a:latin typeface="Meiryo" panose="020B0604030504040204" pitchFamily="34" charset="-128"/>
                <a:ea typeface="Meiryo" panose="020B0604030504040204" pitchFamily="34" charset="-128"/>
              </a:endParaRPr>
            </a:p>
          </p:txBody>
        </p:sp>
        <p:cxnSp>
          <p:nvCxnSpPr>
            <p:cNvPr id="41" name="直線コネクタ 16">
              <a:extLst>
                <a:ext uri="{FF2B5EF4-FFF2-40B4-BE49-F238E27FC236}">
                  <a16:creationId xmlns:a16="http://schemas.microsoft.com/office/drawing/2014/main" id="{BDCAC790-BF48-E7DA-867F-C1AFA154A878}"/>
                </a:ext>
              </a:extLst>
            </p:cNvPr>
            <p:cNvCxnSpPr>
              <a:cxnSpLocks/>
            </p:cNvCxnSpPr>
            <p:nvPr/>
          </p:nvCxnSpPr>
          <p:spPr>
            <a:xfrm>
              <a:off x="7812398" y="1989138"/>
              <a:ext cx="40081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Graphic 41" descr="CheckList outline">
              <a:extLst>
                <a:ext uri="{FF2B5EF4-FFF2-40B4-BE49-F238E27FC236}">
                  <a16:creationId xmlns:a16="http://schemas.microsoft.com/office/drawing/2014/main" id="{6E99F600-C034-3EE4-189F-A8D4AD38575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827686" y="1269139"/>
              <a:ext cx="720000" cy="720000"/>
            </a:xfrm>
            <a:prstGeom prst="rect">
              <a:avLst/>
            </a:prstGeom>
          </p:spPr>
        </p:pic>
      </p:grpSp>
      <p:grpSp>
        <p:nvGrpSpPr>
          <p:cNvPr id="26" name="Group 25">
            <a:extLst>
              <a:ext uri="{FF2B5EF4-FFF2-40B4-BE49-F238E27FC236}">
                <a16:creationId xmlns:a16="http://schemas.microsoft.com/office/drawing/2014/main" id="{88736FBD-3DDE-DFB1-6CD6-680C870D104D}"/>
              </a:ext>
            </a:extLst>
          </p:cNvPr>
          <p:cNvGrpSpPr/>
          <p:nvPr/>
        </p:nvGrpSpPr>
        <p:grpSpPr>
          <a:xfrm>
            <a:off x="7840537" y="2445302"/>
            <a:ext cx="3979988" cy="2717668"/>
            <a:chOff x="7840537" y="2445302"/>
            <a:chExt cx="3979988" cy="2717668"/>
          </a:xfrm>
        </p:grpSpPr>
        <p:grpSp>
          <p:nvGrpSpPr>
            <p:cNvPr id="23" name="Group 22">
              <a:extLst>
                <a:ext uri="{FF2B5EF4-FFF2-40B4-BE49-F238E27FC236}">
                  <a16:creationId xmlns:a16="http://schemas.microsoft.com/office/drawing/2014/main" id="{6E9304E1-1B42-5155-0DCD-B5D71E153CD3}"/>
                </a:ext>
              </a:extLst>
            </p:cNvPr>
            <p:cNvGrpSpPr/>
            <p:nvPr/>
          </p:nvGrpSpPr>
          <p:grpSpPr>
            <a:xfrm>
              <a:off x="7840537" y="2445302"/>
              <a:ext cx="3942343" cy="1136090"/>
              <a:chOff x="7878182" y="2445302"/>
              <a:chExt cx="3942343" cy="1136090"/>
            </a:xfrm>
          </p:grpSpPr>
          <p:sp>
            <p:nvSpPr>
              <p:cNvPr id="27" name="テキスト ボックス 72">
                <a:extLst>
                  <a:ext uri="{FF2B5EF4-FFF2-40B4-BE49-F238E27FC236}">
                    <a16:creationId xmlns:a16="http://schemas.microsoft.com/office/drawing/2014/main" id="{3AAA2619-73E9-5FC2-E792-B3885716D039}"/>
                  </a:ext>
                </a:extLst>
              </p:cNvPr>
              <p:cNvSpPr txBox="1"/>
              <p:nvPr/>
            </p:nvSpPr>
            <p:spPr>
              <a:xfrm>
                <a:off x="8756164" y="2599009"/>
                <a:ext cx="3064361" cy="828676"/>
              </a:xfrm>
              <a:prstGeom prst="rect">
                <a:avLst/>
              </a:prstGeom>
              <a:noFill/>
            </p:spPr>
            <p:txBody>
              <a:bodyPr wrap="square" lIns="274320" tIns="36000" rIns="36000" bIns="36000" rtlCol="0" anchor="ctr">
                <a:noAutofit/>
              </a:bodyPr>
              <a:lstStyle/>
              <a:p>
                <a:pPr>
                  <a:buClr>
                    <a:schemeClr val="accent1"/>
                  </a:buClr>
                </a:pPr>
                <a:r>
                  <a:rPr lang="en-US" altLang="ja-JP" dirty="0">
                    <a:latin typeface="Meiryo" panose="020B0604030504040204" pitchFamily="34" charset="-128"/>
                    <a:ea typeface="Meiryo" panose="020B0604030504040204" pitchFamily="34" charset="-128"/>
                  </a:rPr>
                  <a:t>Capable of handling complex data structures</a:t>
                </a:r>
              </a:p>
            </p:txBody>
          </p:sp>
          <p:pic>
            <p:nvPicPr>
              <p:cNvPr id="16" name="Graphic 15" descr="Thumbs up sign with solid fill">
                <a:extLst>
                  <a:ext uri="{FF2B5EF4-FFF2-40B4-BE49-F238E27FC236}">
                    <a16:creationId xmlns:a16="http://schemas.microsoft.com/office/drawing/2014/main" id="{23C649BE-BE45-1749-6B48-9973500984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78182" y="2445302"/>
                <a:ext cx="1136090" cy="1136090"/>
              </a:xfrm>
              <a:prstGeom prst="rect">
                <a:avLst/>
              </a:prstGeom>
            </p:spPr>
          </p:pic>
        </p:grpSp>
        <p:grpSp>
          <p:nvGrpSpPr>
            <p:cNvPr id="25" name="Group 24">
              <a:extLst>
                <a:ext uri="{FF2B5EF4-FFF2-40B4-BE49-F238E27FC236}">
                  <a16:creationId xmlns:a16="http://schemas.microsoft.com/office/drawing/2014/main" id="{603EFA9C-AFE1-A4C4-4E44-CF8E8F58CB8A}"/>
                </a:ext>
              </a:extLst>
            </p:cNvPr>
            <p:cNvGrpSpPr/>
            <p:nvPr/>
          </p:nvGrpSpPr>
          <p:grpSpPr>
            <a:xfrm>
              <a:off x="7840537" y="4026880"/>
              <a:ext cx="3979988" cy="1136090"/>
              <a:chOff x="7840537" y="4026880"/>
              <a:chExt cx="3979988" cy="1136090"/>
            </a:xfrm>
          </p:grpSpPr>
          <p:sp>
            <p:nvSpPr>
              <p:cNvPr id="31" name="テキスト ボックス 72">
                <a:extLst>
                  <a:ext uri="{FF2B5EF4-FFF2-40B4-BE49-F238E27FC236}">
                    <a16:creationId xmlns:a16="http://schemas.microsoft.com/office/drawing/2014/main" id="{3C3BE77D-CEEF-3A8D-0956-978C082B8213}"/>
                  </a:ext>
                </a:extLst>
              </p:cNvPr>
              <p:cNvSpPr txBox="1"/>
              <p:nvPr/>
            </p:nvSpPr>
            <p:spPr>
              <a:xfrm>
                <a:off x="8756164" y="4180587"/>
                <a:ext cx="3064361" cy="828676"/>
              </a:xfrm>
              <a:prstGeom prst="rect">
                <a:avLst/>
              </a:prstGeom>
              <a:noFill/>
            </p:spPr>
            <p:txBody>
              <a:bodyPr wrap="square" lIns="274320" tIns="36000" rIns="36000" bIns="36000" rtlCol="0" anchor="ctr">
                <a:noAutofit/>
              </a:bodyPr>
              <a:lstStyle/>
              <a:p>
                <a:pPr>
                  <a:buClr>
                    <a:schemeClr val="accent1"/>
                  </a:buClr>
                </a:pPr>
                <a:r>
                  <a:rPr lang="en-GB" altLang="ja-JP" dirty="0">
                    <a:latin typeface="Meiryo" panose="020B0604030504040204" pitchFamily="34" charset="-128"/>
                    <a:ea typeface="Meiryo" panose="020B0604030504040204" pitchFamily="34" charset="-128"/>
                  </a:rPr>
                  <a:t>Difficult to interpret</a:t>
                </a:r>
                <a:endParaRPr lang="ja-JP" altLang="en-US">
                  <a:latin typeface="Meiryo" panose="020B0604030504040204" pitchFamily="34" charset="-128"/>
                  <a:ea typeface="Meiryo" panose="020B0604030504040204" pitchFamily="34" charset="-128"/>
                </a:endParaRPr>
              </a:p>
            </p:txBody>
          </p:sp>
          <p:pic>
            <p:nvPicPr>
              <p:cNvPr id="22" name="Graphic 21" descr="Thumbs Down with solid fill">
                <a:extLst>
                  <a:ext uri="{FF2B5EF4-FFF2-40B4-BE49-F238E27FC236}">
                    <a16:creationId xmlns:a16="http://schemas.microsoft.com/office/drawing/2014/main" id="{A07673D7-3824-9E32-4D28-0C52E511EC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40537" y="4026880"/>
                <a:ext cx="1136090" cy="1136090"/>
              </a:xfrm>
              <a:prstGeom prst="rect">
                <a:avLst/>
              </a:prstGeom>
            </p:spPr>
          </p:pic>
        </p:grpSp>
      </p:grpSp>
      <p:pic>
        <p:nvPicPr>
          <p:cNvPr id="10" name="Graphic 9" descr="Cloud with solid fill">
            <a:extLst>
              <a:ext uri="{FF2B5EF4-FFF2-40B4-BE49-F238E27FC236}">
                <a16:creationId xmlns:a16="http://schemas.microsoft.com/office/drawing/2014/main" id="{421B2EFA-B917-9CE9-6A7F-F19F26742F0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35458" y="3630137"/>
            <a:ext cx="908083" cy="908083"/>
          </a:xfrm>
          <a:prstGeom prst="rect">
            <a:avLst/>
          </a:prstGeom>
        </p:spPr>
      </p:pic>
      <p:pic>
        <p:nvPicPr>
          <p:cNvPr id="11" name="Graphic 10" descr="Umbrella with solid fill">
            <a:extLst>
              <a:ext uri="{FF2B5EF4-FFF2-40B4-BE49-F238E27FC236}">
                <a16:creationId xmlns:a16="http://schemas.microsoft.com/office/drawing/2014/main" id="{3AA62FEE-40C0-DF1A-8C11-6DC7FB88859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285247" y="3630137"/>
            <a:ext cx="908083" cy="908083"/>
          </a:xfrm>
          <a:prstGeom prst="rect">
            <a:avLst/>
          </a:prstGeom>
        </p:spPr>
      </p:pic>
      <p:pic>
        <p:nvPicPr>
          <p:cNvPr id="12" name="Graphic 11" descr="Sun with solid fill">
            <a:extLst>
              <a:ext uri="{FF2B5EF4-FFF2-40B4-BE49-F238E27FC236}">
                <a16:creationId xmlns:a16="http://schemas.microsoft.com/office/drawing/2014/main" id="{7751F9BC-2603-2821-819C-7694D2F8A5B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878729" y="3630137"/>
            <a:ext cx="908083" cy="908083"/>
          </a:xfrm>
          <a:prstGeom prst="rect">
            <a:avLst/>
          </a:prstGeom>
        </p:spPr>
      </p:pic>
      <p:sp>
        <p:nvSpPr>
          <p:cNvPr id="13" name="Rounded Rectangle 12">
            <a:extLst>
              <a:ext uri="{FF2B5EF4-FFF2-40B4-BE49-F238E27FC236}">
                <a16:creationId xmlns:a16="http://schemas.microsoft.com/office/drawing/2014/main" id="{EAA8C626-9219-8ECD-EEC2-20871D55D5AB}"/>
              </a:ext>
            </a:extLst>
          </p:cNvPr>
          <p:cNvSpPr/>
          <p:nvPr/>
        </p:nvSpPr>
        <p:spPr>
          <a:xfrm>
            <a:off x="1807715" y="4538221"/>
            <a:ext cx="763568" cy="17519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eiryo" panose="020B0604030504040204" pitchFamily="34" charset="-128"/>
                <a:ea typeface="Meiryo" panose="020B0604030504040204" pitchFamily="34" charset="-128"/>
              </a:rPr>
              <a:t>Cloudy</a:t>
            </a:r>
          </a:p>
        </p:txBody>
      </p:sp>
      <p:sp>
        <p:nvSpPr>
          <p:cNvPr id="14" name="Rounded Rectangle 13">
            <a:extLst>
              <a:ext uri="{FF2B5EF4-FFF2-40B4-BE49-F238E27FC236}">
                <a16:creationId xmlns:a16="http://schemas.microsoft.com/office/drawing/2014/main" id="{28105693-4EDA-E901-B63B-85A239B76F7F}"/>
              </a:ext>
            </a:extLst>
          </p:cNvPr>
          <p:cNvSpPr/>
          <p:nvPr/>
        </p:nvSpPr>
        <p:spPr>
          <a:xfrm>
            <a:off x="3357504" y="4538221"/>
            <a:ext cx="763568" cy="17519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eiryo" panose="020B0604030504040204" pitchFamily="34" charset="-128"/>
                <a:ea typeface="Meiryo" panose="020B0604030504040204" pitchFamily="34" charset="-128"/>
              </a:rPr>
              <a:t>Rainy</a:t>
            </a:r>
          </a:p>
        </p:txBody>
      </p:sp>
      <p:sp>
        <p:nvSpPr>
          <p:cNvPr id="15" name="Rounded Rectangle 14">
            <a:extLst>
              <a:ext uri="{FF2B5EF4-FFF2-40B4-BE49-F238E27FC236}">
                <a16:creationId xmlns:a16="http://schemas.microsoft.com/office/drawing/2014/main" id="{35A72CD3-0B9C-A8EE-20BC-A21D1FBE3B29}"/>
              </a:ext>
            </a:extLst>
          </p:cNvPr>
          <p:cNvSpPr/>
          <p:nvPr/>
        </p:nvSpPr>
        <p:spPr>
          <a:xfrm>
            <a:off x="4950986" y="4538221"/>
            <a:ext cx="763568" cy="17519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eiryo" panose="020B0604030504040204" pitchFamily="34" charset="-128"/>
                <a:ea typeface="Meiryo" panose="020B0604030504040204" pitchFamily="34" charset="-128"/>
              </a:rPr>
              <a:t>Sunny</a:t>
            </a:r>
          </a:p>
        </p:txBody>
      </p:sp>
      <p:cxnSp>
        <p:nvCxnSpPr>
          <p:cNvPr id="17" name="Straight Arrow Connector 16">
            <a:extLst>
              <a:ext uri="{FF2B5EF4-FFF2-40B4-BE49-F238E27FC236}">
                <a16:creationId xmlns:a16="http://schemas.microsoft.com/office/drawing/2014/main" id="{5AB2AF7D-6AB3-3FE8-89BB-3AA8C7BC1BF0}"/>
              </a:ext>
            </a:extLst>
          </p:cNvPr>
          <p:cNvCxnSpPr>
            <a:cxnSpLocks/>
          </p:cNvCxnSpPr>
          <p:nvPr/>
        </p:nvCxnSpPr>
        <p:spPr>
          <a:xfrm>
            <a:off x="2665558" y="3939645"/>
            <a:ext cx="619689" cy="0"/>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B299AA3-D24E-E179-DF88-19BDC3CCEAA1}"/>
              </a:ext>
            </a:extLst>
          </p:cNvPr>
          <p:cNvCxnSpPr>
            <a:cxnSpLocks/>
          </p:cNvCxnSpPr>
          <p:nvPr/>
        </p:nvCxnSpPr>
        <p:spPr>
          <a:xfrm>
            <a:off x="4223333" y="3939645"/>
            <a:ext cx="634407" cy="0"/>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1F077F6B-D0AB-F9D6-9ADB-99730B7CF009}"/>
              </a:ext>
            </a:extLst>
          </p:cNvPr>
          <p:cNvCxnSpPr>
            <a:cxnSpLocks/>
          </p:cNvCxnSpPr>
          <p:nvPr/>
        </p:nvCxnSpPr>
        <p:spPr>
          <a:xfrm flipH="1">
            <a:off x="4223333" y="4278351"/>
            <a:ext cx="634407" cy="0"/>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B7FDD0A-98D8-8297-75C6-5290AFFBD0CE}"/>
              </a:ext>
            </a:extLst>
          </p:cNvPr>
          <p:cNvCxnSpPr>
            <a:cxnSpLocks/>
          </p:cNvCxnSpPr>
          <p:nvPr/>
        </p:nvCxnSpPr>
        <p:spPr>
          <a:xfrm flipH="1">
            <a:off x="2665558" y="4278351"/>
            <a:ext cx="763568" cy="0"/>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28" name="Graphic 27" descr="Line arrow: Rotate right outline">
            <a:extLst>
              <a:ext uri="{FF2B5EF4-FFF2-40B4-BE49-F238E27FC236}">
                <a16:creationId xmlns:a16="http://schemas.microsoft.com/office/drawing/2014/main" id="{D60855D9-3045-DEA8-2830-6564B5829D5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6847554">
            <a:off x="1453689" y="3917746"/>
            <a:ext cx="332866" cy="332866"/>
          </a:xfrm>
          <a:prstGeom prst="rect">
            <a:avLst/>
          </a:prstGeom>
        </p:spPr>
      </p:pic>
      <p:pic>
        <p:nvPicPr>
          <p:cNvPr id="32" name="Graphic 31" descr="Line arrow: Rotate right outline">
            <a:extLst>
              <a:ext uri="{FF2B5EF4-FFF2-40B4-BE49-F238E27FC236}">
                <a16:creationId xmlns:a16="http://schemas.microsoft.com/office/drawing/2014/main" id="{504246DA-9AD6-855C-D8DF-438D2CB1500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505332">
            <a:off x="3602858" y="3408041"/>
            <a:ext cx="332866" cy="332866"/>
          </a:xfrm>
          <a:prstGeom prst="rect">
            <a:avLst/>
          </a:prstGeom>
        </p:spPr>
      </p:pic>
      <p:pic>
        <p:nvPicPr>
          <p:cNvPr id="36" name="Graphic 35" descr="Line arrow: Rotate right outline">
            <a:extLst>
              <a:ext uri="{FF2B5EF4-FFF2-40B4-BE49-F238E27FC236}">
                <a16:creationId xmlns:a16="http://schemas.microsoft.com/office/drawing/2014/main" id="{B9C4F385-B677-E963-B21E-6DBFA543883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5792222">
            <a:off x="5793424" y="3927619"/>
            <a:ext cx="332866" cy="332866"/>
          </a:xfrm>
          <a:prstGeom prst="rect">
            <a:avLst/>
          </a:prstGeom>
        </p:spPr>
      </p:pic>
      <p:sp>
        <p:nvSpPr>
          <p:cNvPr id="39" name="Rounded Rectangle 38">
            <a:extLst>
              <a:ext uri="{FF2B5EF4-FFF2-40B4-BE49-F238E27FC236}">
                <a16:creationId xmlns:a16="http://schemas.microsoft.com/office/drawing/2014/main" id="{7BC82329-C6F5-F24C-E29E-291D360DC53B}"/>
              </a:ext>
            </a:extLst>
          </p:cNvPr>
          <p:cNvSpPr/>
          <p:nvPr/>
        </p:nvSpPr>
        <p:spPr>
          <a:xfrm>
            <a:off x="2736478" y="3796386"/>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0.5</a:t>
            </a:r>
          </a:p>
        </p:txBody>
      </p:sp>
      <p:sp>
        <p:nvSpPr>
          <p:cNvPr id="44" name="Rounded Rectangle 43">
            <a:extLst>
              <a:ext uri="{FF2B5EF4-FFF2-40B4-BE49-F238E27FC236}">
                <a16:creationId xmlns:a16="http://schemas.microsoft.com/office/drawing/2014/main" id="{0DD9B7B5-3724-96D6-58DB-7E17E7E4705B}"/>
              </a:ext>
            </a:extLst>
          </p:cNvPr>
          <p:cNvSpPr/>
          <p:nvPr/>
        </p:nvSpPr>
        <p:spPr>
          <a:xfrm>
            <a:off x="4254699" y="3796386"/>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0.1</a:t>
            </a:r>
          </a:p>
        </p:txBody>
      </p:sp>
      <p:sp>
        <p:nvSpPr>
          <p:cNvPr id="45" name="Rounded Rectangle 44">
            <a:extLst>
              <a:ext uri="{FF2B5EF4-FFF2-40B4-BE49-F238E27FC236}">
                <a16:creationId xmlns:a16="http://schemas.microsoft.com/office/drawing/2014/main" id="{40070CDD-5C2E-816B-3A41-9DC6BD66FAD1}"/>
              </a:ext>
            </a:extLst>
          </p:cNvPr>
          <p:cNvSpPr/>
          <p:nvPr/>
        </p:nvSpPr>
        <p:spPr>
          <a:xfrm>
            <a:off x="2718378" y="4135092"/>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0.5</a:t>
            </a:r>
          </a:p>
        </p:txBody>
      </p:sp>
      <p:sp>
        <p:nvSpPr>
          <p:cNvPr id="46" name="Rounded Rectangle 45">
            <a:extLst>
              <a:ext uri="{FF2B5EF4-FFF2-40B4-BE49-F238E27FC236}">
                <a16:creationId xmlns:a16="http://schemas.microsoft.com/office/drawing/2014/main" id="{E07CF80A-6A5C-4C1F-8FA7-A0E46B544533}"/>
              </a:ext>
            </a:extLst>
          </p:cNvPr>
          <p:cNvSpPr/>
          <p:nvPr/>
        </p:nvSpPr>
        <p:spPr>
          <a:xfrm>
            <a:off x="4254699" y="4135092"/>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0.1</a:t>
            </a:r>
          </a:p>
        </p:txBody>
      </p:sp>
      <p:grpSp>
        <p:nvGrpSpPr>
          <p:cNvPr id="52" name="Group 51">
            <a:extLst>
              <a:ext uri="{FF2B5EF4-FFF2-40B4-BE49-F238E27FC236}">
                <a16:creationId xmlns:a16="http://schemas.microsoft.com/office/drawing/2014/main" id="{B1707B04-92DD-EED8-2FBA-AD007400A1EA}"/>
              </a:ext>
            </a:extLst>
          </p:cNvPr>
          <p:cNvGrpSpPr/>
          <p:nvPr/>
        </p:nvGrpSpPr>
        <p:grpSpPr>
          <a:xfrm>
            <a:off x="2148341" y="2541280"/>
            <a:ext cx="3206862" cy="1158935"/>
            <a:chOff x="3651429" y="1804764"/>
            <a:chExt cx="4819476" cy="885856"/>
          </a:xfrm>
        </p:grpSpPr>
        <p:cxnSp>
          <p:nvCxnSpPr>
            <p:cNvPr id="106" name="Elbow Connector 105">
              <a:extLst>
                <a:ext uri="{FF2B5EF4-FFF2-40B4-BE49-F238E27FC236}">
                  <a16:creationId xmlns:a16="http://schemas.microsoft.com/office/drawing/2014/main" id="{52DB28DF-C1FA-D456-58D7-1FFFE227F9B9}"/>
                </a:ext>
              </a:extLst>
            </p:cNvPr>
            <p:cNvCxnSpPr>
              <a:cxnSpLocks/>
            </p:cNvCxnSpPr>
            <p:nvPr/>
          </p:nvCxnSpPr>
          <p:spPr>
            <a:xfrm rot="10800000">
              <a:off x="6063529" y="1804764"/>
              <a:ext cx="2407376" cy="759306"/>
            </a:xfrm>
            <a:prstGeom prst="bentConnector3">
              <a:avLst>
                <a:gd name="adj1" fmla="val 60"/>
              </a:avLst>
            </a:prstGeom>
            <a:ln w="381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07" name="Elbow Connector 106">
              <a:extLst>
                <a:ext uri="{FF2B5EF4-FFF2-40B4-BE49-F238E27FC236}">
                  <a16:creationId xmlns:a16="http://schemas.microsoft.com/office/drawing/2014/main" id="{1FDC73EE-1DCC-CD2D-3444-407E800BE04C}"/>
                </a:ext>
              </a:extLst>
            </p:cNvPr>
            <p:cNvCxnSpPr/>
            <p:nvPr/>
          </p:nvCxnSpPr>
          <p:spPr>
            <a:xfrm rot="10800000" flipV="1">
              <a:off x="3651429" y="1804765"/>
              <a:ext cx="2436103" cy="885855"/>
            </a:xfrm>
            <a:prstGeom prst="bentConnector3">
              <a:avLst>
                <a:gd name="adj1" fmla="val 100216"/>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grpSp>
      <p:cxnSp>
        <p:nvCxnSpPr>
          <p:cNvPr id="104" name="Elbow Connector 103">
            <a:extLst>
              <a:ext uri="{FF2B5EF4-FFF2-40B4-BE49-F238E27FC236}">
                <a16:creationId xmlns:a16="http://schemas.microsoft.com/office/drawing/2014/main" id="{ECD210DB-6AF4-7D2C-2406-73603EE1D656}"/>
              </a:ext>
            </a:extLst>
          </p:cNvPr>
          <p:cNvCxnSpPr>
            <a:cxnSpLocks/>
          </p:cNvCxnSpPr>
          <p:nvPr/>
        </p:nvCxnSpPr>
        <p:spPr>
          <a:xfrm>
            <a:off x="2148340" y="4863670"/>
            <a:ext cx="1601860" cy="900159"/>
          </a:xfrm>
          <a:prstGeom prst="bentConnector3">
            <a:avLst>
              <a:gd name="adj1" fmla="val 60"/>
            </a:avLst>
          </a:prstGeom>
          <a:ln w="381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05" name="Elbow Connector 104">
            <a:extLst>
              <a:ext uri="{FF2B5EF4-FFF2-40B4-BE49-F238E27FC236}">
                <a16:creationId xmlns:a16="http://schemas.microsoft.com/office/drawing/2014/main" id="{1ED4313F-DDB2-A695-5F38-76A3BC69DDE7}"/>
              </a:ext>
            </a:extLst>
          </p:cNvPr>
          <p:cNvCxnSpPr>
            <a:cxnSpLocks/>
          </p:cNvCxnSpPr>
          <p:nvPr/>
        </p:nvCxnSpPr>
        <p:spPr>
          <a:xfrm flipV="1">
            <a:off x="3734230" y="4713414"/>
            <a:ext cx="1620974" cy="1050183"/>
          </a:xfrm>
          <a:prstGeom prst="bentConnector3">
            <a:avLst>
              <a:gd name="adj1" fmla="val 100216"/>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8" name="Rounded Rectangle 67">
            <a:extLst>
              <a:ext uri="{FF2B5EF4-FFF2-40B4-BE49-F238E27FC236}">
                <a16:creationId xmlns:a16="http://schemas.microsoft.com/office/drawing/2014/main" id="{A5E6744D-0854-9588-196F-6E7770DBC3FD}"/>
              </a:ext>
            </a:extLst>
          </p:cNvPr>
          <p:cNvSpPr/>
          <p:nvPr/>
        </p:nvSpPr>
        <p:spPr>
          <a:xfrm>
            <a:off x="3496361" y="2354881"/>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0.5</a:t>
            </a:r>
          </a:p>
        </p:txBody>
      </p:sp>
      <p:sp>
        <p:nvSpPr>
          <p:cNvPr id="69" name="Rounded Rectangle 68">
            <a:extLst>
              <a:ext uri="{FF2B5EF4-FFF2-40B4-BE49-F238E27FC236}">
                <a16:creationId xmlns:a16="http://schemas.microsoft.com/office/drawing/2014/main" id="{35E9032D-7DCD-61D8-B44C-573D02E27E99}"/>
              </a:ext>
            </a:extLst>
          </p:cNvPr>
          <p:cNvSpPr/>
          <p:nvPr/>
        </p:nvSpPr>
        <p:spPr>
          <a:xfrm>
            <a:off x="3496361" y="5533642"/>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0.2</a:t>
            </a:r>
          </a:p>
        </p:txBody>
      </p:sp>
      <p:sp>
        <p:nvSpPr>
          <p:cNvPr id="70" name="Rounded Rectangle 69">
            <a:extLst>
              <a:ext uri="{FF2B5EF4-FFF2-40B4-BE49-F238E27FC236}">
                <a16:creationId xmlns:a16="http://schemas.microsoft.com/office/drawing/2014/main" id="{6BA1704F-98BC-DAC6-0D40-EF8B373EF435}"/>
              </a:ext>
            </a:extLst>
          </p:cNvPr>
          <p:cNvSpPr/>
          <p:nvPr/>
        </p:nvSpPr>
        <p:spPr>
          <a:xfrm>
            <a:off x="5702833" y="4278351"/>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0.4</a:t>
            </a:r>
          </a:p>
        </p:txBody>
      </p:sp>
      <p:sp>
        <p:nvSpPr>
          <p:cNvPr id="71" name="Rounded Rectangle 70">
            <a:extLst>
              <a:ext uri="{FF2B5EF4-FFF2-40B4-BE49-F238E27FC236}">
                <a16:creationId xmlns:a16="http://schemas.microsoft.com/office/drawing/2014/main" id="{51B44001-8092-255B-98AD-2F0EE51BD7EA}"/>
              </a:ext>
            </a:extLst>
          </p:cNvPr>
          <p:cNvSpPr/>
          <p:nvPr/>
        </p:nvSpPr>
        <p:spPr>
          <a:xfrm>
            <a:off x="1363099" y="4278351"/>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0.3</a:t>
            </a:r>
          </a:p>
        </p:txBody>
      </p:sp>
      <p:sp>
        <p:nvSpPr>
          <p:cNvPr id="72" name="Rounded Rectangle 71">
            <a:extLst>
              <a:ext uri="{FF2B5EF4-FFF2-40B4-BE49-F238E27FC236}">
                <a16:creationId xmlns:a16="http://schemas.microsoft.com/office/drawing/2014/main" id="{E3585E1B-BE26-C839-C442-09C2424DF36F}"/>
              </a:ext>
            </a:extLst>
          </p:cNvPr>
          <p:cNvSpPr/>
          <p:nvPr/>
        </p:nvSpPr>
        <p:spPr>
          <a:xfrm>
            <a:off x="3496361" y="3311686"/>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0.4</a:t>
            </a:r>
          </a:p>
        </p:txBody>
      </p:sp>
      <p:grpSp>
        <p:nvGrpSpPr>
          <p:cNvPr id="108" name="Group 107">
            <a:extLst>
              <a:ext uri="{FF2B5EF4-FFF2-40B4-BE49-F238E27FC236}">
                <a16:creationId xmlns:a16="http://schemas.microsoft.com/office/drawing/2014/main" id="{5238526B-D5AC-890E-CFCA-409826EAF562}"/>
              </a:ext>
            </a:extLst>
          </p:cNvPr>
          <p:cNvGrpSpPr/>
          <p:nvPr/>
        </p:nvGrpSpPr>
        <p:grpSpPr>
          <a:xfrm>
            <a:off x="5517528" y="4940894"/>
            <a:ext cx="1632097" cy="655355"/>
            <a:chOff x="5517528" y="4676342"/>
            <a:chExt cx="1632097" cy="655355"/>
          </a:xfrm>
        </p:grpSpPr>
        <p:pic>
          <p:nvPicPr>
            <p:cNvPr id="73" name="Graphic 72" descr="Walk with solid fill">
              <a:extLst>
                <a:ext uri="{FF2B5EF4-FFF2-40B4-BE49-F238E27FC236}">
                  <a16:creationId xmlns:a16="http://schemas.microsoft.com/office/drawing/2014/main" id="{8116297A-CC0C-651B-5BB2-6615FA9FB1B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156732" y="4819601"/>
              <a:ext cx="353689" cy="353689"/>
            </a:xfrm>
            <a:prstGeom prst="rect">
              <a:avLst/>
            </a:prstGeom>
          </p:spPr>
        </p:pic>
        <p:pic>
          <p:nvPicPr>
            <p:cNvPr id="74" name="Graphic 73" descr="Shopping bag with solid fill">
              <a:extLst>
                <a:ext uri="{FF2B5EF4-FFF2-40B4-BE49-F238E27FC236}">
                  <a16:creationId xmlns:a16="http://schemas.microsoft.com/office/drawing/2014/main" id="{F9F7E8B1-A57C-0CE1-A160-131D9AB2233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597708" y="4819601"/>
              <a:ext cx="353689" cy="353689"/>
            </a:xfrm>
            <a:prstGeom prst="rect">
              <a:avLst/>
            </a:prstGeom>
          </p:spPr>
        </p:pic>
        <p:pic>
          <p:nvPicPr>
            <p:cNvPr id="75" name="Graphic 74" descr="Mop and bucket with solid fill">
              <a:extLst>
                <a:ext uri="{FF2B5EF4-FFF2-40B4-BE49-F238E27FC236}">
                  <a16:creationId xmlns:a16="http://schemas.microsoft.com/office/drawing/2014/main" id="{598FBA88-C2D1-9AA1-8421-15567B4E2F4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715757" y="4819601"/>
              <a:ext cx="353689" cy="353689"/>
            </a:xfrm>
            <a:prstGeom prst="rect">
              <a:avLst/>
            </a:prstGeom>
          </p:spPr>
        </p:pic>
        <p:sp>
          <p:nvSpPr>
            <p:cNvPr id="76" name="Rounded Rectangle 75">
              <a:extLst>
                <a:ext uri="{FF2B5EF4-FFF2-40B4-BE49-F238E27FC236}">
                  <a16:creationId xmlns:a16="http://schemas.microsoft.com/office/drawing/2014/main" id="{342B3F41-3397-15B5-A98B-56593A416BB1}"/>
                </a:ext>
              </a:extLst>
            </p:cNvPr>
            <p:cNvSpPr/>
            <p:nvPr/>
          </p:nvSpPr>
          <p:spPr>
            <a:xfrm>
              <a:off x="6076553" y="5188438"/>
              <a:ext cx="514048" cy="143259"/>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Walk</a:t>
              </a:r>
            </a:p>
          </p:txBody>
        </p:sp>
        <p:sp>
          <p:nvSpPr>
            <p:cNvPr id="77" name="Rounded Rectangle 76">
              <a:extLst>
                <a:ext uri="{FF2B5EF4-FFF2-40B4-BE49-F238E27FC236}">
                  <a16:creationId xmlns:a16="http://schemas.microsoft.com/office/drawing/2014/main" id="{819B2F06-B50E-E011-9C7C-8EE767965B93}"/>
                </a:ext>
              </a:extLst>
            </p:cNvPr>
            <p:cNvSpPr/>
            <p:nvPr/>
          </p:nvSpPr>
          <p:spPr>
            <a:xfrm>
              <a:off x="6635577" y="5188438"/>
              <a:ext cx="514048" cy="143259"/>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Clean</a:t>
              </a:r>
            </a:p>
          </p:txBody>
        </p:sp>
        <p:sp>
          <p:nvSpPr>
            <p:cNvPr id="78" name="Rounded Rectangle 77">
              <a:extLst>
                <a:ext uri="{FF2B5EF4-FFF2-40B4-BE49-F238E27FC236}">
                  <a16:creationId xmlns:a16="http://schemas.microsoft.com/office/drawing/2014/main" id="{B645F92F-9E39-FCD1-DC5A-A7A22FB25442}"/>
                </a:ext>
              </a:extLst>
            </p:cNvPr>
            <p:cNvSpPr/>
            <p:nvPr/>
          </p:nvSpPr>
          <p:spPr>
            <a:xfrm>
              <a:off x="5517528" y="5188438"/>
              <a:ext cx="514048" cy="143259"/>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Shop</a:t>
              </a:r>
            </a:p>
          </p:txBody>
        </p:sp>
        <p:sp>
          <p:nvSpPr>
            <p:cNvPr id="79" name="Rounded Rectangle 78">
              <a:extLst>
                <a:ext uri="{FF2B5EF4-FFF2-40B4-BE49-F238E27FC236}">
                  <a16:creationId xmlns:a16="http://schemas.microsoft.com/office/drawing/2014/main" id="{C9715FD3-EBC0-2B8F-761B-6766D00B6711}"/>
                </a:ext>
              </a:extLst>
            </p:cNvPr>
            <p:cNvSpPr/>
            <p:nvPr/>
          </p:nvSpPr>
          <p:spPr>
            <a:xfrm>
              <a:off x="6076553" y="4676342"/>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0.5</a:t>
              </a:r>
            </a:p>
          </p:txBody>
        </p:sp>
        <p:sp>
          <p:nvSpPr>
            <p:cNvPr id="80" name="Rounded Rectangle 79">
              <a:extLst>
                <a:ext uri="{FF2B5EF4-FFF2-40B4-BE49-F238E27FC236}">
                  <a16:creationId xmlns:a16="http://schemas.microsoft.com/office/drawing/2014/main" id="{70F6AE9D-A587-0E3D-D325-81925DD29E72}"/>
                </a:ext>
              </a:extLst>
            </p:cNvPr>
            <p:cNvSpPr/>
            <p:nvPr/>
          </p:nvSpPr>
          <p:spPr>
            <a:xfrm>
              <a:off x="6635577" y="4676342"/>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0.4</a:t>
              </a:r>
            </a:p>
          </p:txBody>
        </p:sp>
        <p:sp>
          <p:nvSpPr>
            <p:cNvPr id="81" name="Rounded Rectangle 80">
              <a:extLst>
                <a:ext uri="{FF2B5EF4-FFF2-40B4-BE49-F238E27FC236}">
                  <a16:creationId xmlns:a16="http://schemas.microsoft.com/office/drawing/2014/main" id="{6D471283-8ECB-B696-B550-7F819FACCEEA}"/>
                </a:ext>
              </a:extLst>
            </p:cNvPr>
            <p:cNvSpPr/>
            <p:nvPr/>
          </p:nvSpPr>
          <p:spPr>
            <a:xfrm>
              <a:off x="5517528" y="4676342"/>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0.1</a:t>
              </a:r>
            </a:p>
          </p:txBody>
        </p:sp>
      </p:grpSp>
      <p:sp>
        <p:nvSpPr>
          <p:cNvPr id="82" name="Rounded Rectangle 81">
            <a:extLst>
              <a:ext uri="{FF2B5EF4-FFF2-40B4-BE49-F238E27FC236}">
                <a16:creationId xmlns:a16="http://schemas.microsoft.com/office/drawing/2014/main" id="{0EA3BF97-9D4D-1641-6579-2FA41F75D73B}"/>
              </a:ext>
            </a:extLst>
          </p:cNvPr>
          <p:cNvSpPr/>
          <p:nvPr/>
        </p:nvSpPr>
        <p:spPr>
          <a:xfrm>
            <a:off x="5463323" y="2273643"/>
            <a:ext cx="1871410" cy="439983"/>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eiryo" panose="020B0604030504040204" pitchFamily="34" charset="-128"/>
                <a:ea typeface="Meiryo" panose="020B0604030504040204" pitchFamily="34" charset="-128"/>
              </a:rPr>
              <a:t>Observable data</a:t>
            </a:r>
          </a:p>
        </p:txBody>
      </p:sp>
      <p:grpSp>
        <p:nvGrpSpPr>
          <p:cNvPr id="83" name="Group 82">
            <a:extLst>
              <a:ext uri="{FF2B5EF4-FFF2-40B4-BE49-F238E27FC236}">
                <a16:creationId xmlns:a16="http://schemas.microsoft.com/office/drawing/2014/main" id="{0F315C99-D02B-9F7F-3EC1-072D03408F3F}"/>
              </a:ext>
            </a:extLst>
          </p:cNvPr>
          <p:cNvGrpSpPr/>
          <p:nvPr/>
        </p:nvGrpSpPr>
        <p:grpSpPr>
          <a:xfrm>
            <a:off x="2953243" y="2631138"/>
            <a:ext cx="1632097" cy="655355"/>
            <a:chOff x="4686550" y="774422"/>
            <a:chExt cx="2947367" cy="1183491"/>
          </a:xfrm>
        </p:grpSpPr>
        <p:pic>
          <p:nvPicPr>
            <p:cNvPr id="95" name="Graphic 94" descr="Walk with solid fill">
              <a:extLst>
                <a:ext uri="{FF2B5EF4-FFF2-40B4-BE49-F238E27FC236}">
                  <a16:creationId xmlns:a16="http://schemas.microsoft.com/office/drawing/2014/main" id="{1B095363-3071-044B-E51C-DD1246DA78A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40874" y="1033130"/>
              <a:ext cx="638719" cy="638719"/>
            </a:xfrm>
            <a:prstGeom prst="rect">
              <a:avLst/>
            </a:prstGeom>
          </p:spPr>
        </p:pic>
        <p:pic>
          <p:nvPicPr>
            <p:cNvPr id="96" name="Graphic 95" descr="Shopping bag with solid fill">
              <a:extLst>
                <a:ext uri="{FF2B5EF4-FFF2-40B4-BE49-F238E27FC236}">
                  <a16:creationId xmlns:a16="http://schemas.microsoft.com/office/drawing/2014/main" id="{C757AEC0-B956-8D8C-EC5E-E9993D20B6C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831344" y="1033130"/>
              <a:ext cx="638719" cy="638719"/>
            </a:xfrm>
            <a:prstGeom prst="rect">
              <a:avLst/>
            </a:prstGeom>
          </p:spPr>
        </p:pic>
        <p:pic>
          <p:nvPicPr>
            <p:cNvPr id="97" name="Graphic 96" descr="Mop and bucket with solid fill">
              <a:extLst>
                <a:ext uri="{FF2B5EF4-FFF2-40B4-BE49-F238E27FC236}">
                  <a16:creationId xmlns:a16="http://schemas.microsoft.com/office/drawing/2014/main" id="{8E78A16C-096D-8204-9E0E-9D1436E0716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850404" y="1033130"/>
              <a:ext cx="638719" cy="638719"/>
            </a:xfrm>
            <a:prstGeom prst="rect">
              <a:avLst/>
            </a:prstGeom>
          </p:spPr>
        </p:pic>
        <p:sp>
          <p:nvSpPr>
            <p:cNvPr id="98" name="Rounded Rectangle 97">
              <a:extLst>
                <a:ext uri="{FF2B5EF4-FFF2-40B4-BE49-F238E27FC236}">
                  <a16:creationId xmlns:a16="http://schemas.microsoft.com/office/drawing/2014/main" id="{5B5D7CAC-BF68-833F-8D74-FBEB6977B724}"/>
                </a:ext>
              </a:extLst>
            </p:cNvPr>
            <p:cNvSpPr/>
            <p:nvPr/>
          </p:nvSpPr>
          <p:spPr>
            <a:xfrm>
              <a:off x="5696080" y="1699205"/>
              <a:ext cx="928307" cy="25870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Walk</a:t>
              </a:r>
            </a:p>
          </p:txBody>
        </p:sp>
        <p:sp>
          <p:nvSpPr>
            <p:cNvPr id="99" name="Rounded Rectangle 98">
              <a:extLst>
                <a:ext uri="{FF2B5EF4-FFF2-40B4-BE49-F238E27FC236}">
                  <a16:creationId xmlns:a16="http://schemas.microsoft.com/office/drawing/2014/main" id="{E498835A-F906-E1AE-EF82-3C5A1F2A8453}"/>
                </a:ext>
              </a:extLst>
            </p:cNvPr>
            <p:cNvSpPr/>
            <p:nvPr/>
          </p:nvSpPr>
          <p:spPr>
            <a:xfrm>
              <a:off x="6705610" y="1699205"/>
              <a:ext cx="928307" cy="25870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Clean</a:t>
              </a:r>
            </a:p>
          </p:txBody>
        </p:sp>
        <p:sp>
          <p:nvSpPr>
            <p:cNvPr id="100" name="Rounded Rectangle 99">
              <a:extLst>
                <a:ext uri="{FF2B5EF4-FFF2-40B4-BE49-F238E27FC236}">
                  <a16:creationId xmlns:a16="http://schemas.microsoft.com/office/drawing/2014/main" id="{075FB034-7DD6-DB40-7EB7-8EC26063E4FF}"/>
                </a:ext>
              </a:extLst>
            </p:cNvPr>
            <p:cNvSpPr/>
            <p:nvPr/>
          </p:nvSpPr>
          <p:spPr>
            <a:xfrm>
              <a:off x="4686550" y="1699205"/>
              <a:ext cx="928307" cy="25870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Shop</a:t>
              </a:r>
            </a:p>
          </p:txBody>
        </p:sp>
        <p:sp>
          <p:nvSpPr>
            <p:cNvPr id="101" name="Rounded Rectangle 100">
              <a:extLst>
                <a:ext uri="{FF2B5EF4-FFF2-40B4-BE49-F238E27FC236}">
                  <a16:creationId xmlns:a16="http://schemas.microsoft.com/office/drawing/2014/main" id="{C6CE8FC3-9778-A02D-E1DD-C3C9AD485D6E}"/>
                </a:ext>
              </a:extLst>
            </p:cNvPr>
            <p:cNvSpPr/>
            <p:nvPr/>
          </p:nvSpPr>
          <p:spPr>
            <a:xfrm>
              <a:off x="5696080" y="774422"/>
              <a:ext cx="928307" cy="25870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0.0</a:t>
              </a:r>
            </a:p>
          </p:txBody>
        </p:sp>
        <p:sp>
          <p:nvSpPr>
            <p:cNvPr id="102" name="Rounded Rectangle 101">
              <a:extLst>
                <a:ext uri="{FF2B5EF4-FFF2-40B4-BE49-F238E27FC236}">
                  <a16:creationId xmlns:a16="http://schemas.microsoft.com/office/drawing/2014/main" id="{699E8D88-D2EE-7F4C-98D3-90AE1F9CE018}"/>
                </a:ext>
              </a:extLst>
            </p:cNvPr>
            <p:cNvSpPr/>
            <p:nvPr/>
          </p:nvSpPr>
          <p:spPr>
            <a:xfrm>
              <a:off x="6705610" y="774422"/>
              <a:ext cx="928307" cy="25870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0.3</a:t>
              </a:r>
            </a:p>
          </p:txBody>
        </p:sp>
        <p:sp>
          <p:nvSpPr>
            <p:cNvPr id="103" name="Rounded Rectangle 102">
              <a:extLst>
                <a:ext uri="{FF2B5EF4-FFF2-40B4-BE49-F238E27FC236}">
                  <a16:creationId xmlns:a16="http://schemas.microsoft.com/office/drawing/2014/main" id="{CCBE7E2D-69E7-9467-1341-A1BB7C281B49}"/>
                </a:ext>
              </a:extLst>
            </p:cNvPr>
            <p:cNvSpPr/>
            <p:nvPr/>
          </p:nvSpPr>
          <p:spPr>
            <a:xfrm>
              <a:off x="4686550" y="774422"/>
              <a:ext cx="928307" cy="25870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0.7</a:t>
              </a:r>
            </a:p>
          </p:txBody>
        </p:sp>
      </p:grpSp>
      <p:grpSp>
        <p:nvGrpSpPr>
          <p:cNvPr id="84" name="Group 83">
            <a:extLst>
              <a:ext uri="{FF2B5EF4-FFF2-40B4-BE49-F238E27FC236}">
                <a16:creationId xmlns:a16="http://schemas.microsoft.com/office/drawing/2014/main" id="{379D150A-0C83-B06E-4024-DA7711E65593}"/>
              </a:ext>
            </a:extLst>
          </p:cNvPr>
          <p:cNvGrpSpPr/>
          <p:nvPr/>
        </p:nvGrpSpPr>
        <p:grpSpPr>
          <a:xfrm>
            <a:off x="402502" y="4940894"/>
            <a:ext cx="1632097" cy="655355"/>
            <a:chOff x="4686550" y="774422"/>
            <a:chExt cx="2947367" cy="1183491"/>
          </a:xfrm>
        </p:grpSpPr>
        <p:pic>
          <p:nvPicPr>
            <p:cNvPr id="86" name="Graphic 85" descr="Walk with solid fill">
              <a:extLst>
                <a:ext uri="{FF2B5EF4-FFF2-40B4-BE49-F238E27FC236}">
                  <a16:creationId xmlns:a16="http://schemas.microsoft.com/office/drawing/2014/main" id="{5B2B5885-BB6F-4CE1-C6B3-93FB5B07B99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40874" y="1033130"/>
              <a:ext cx="638719" cy="638719"/>
            </a:xfrm>
            <a:prstGeom prst="rect">
              <a:avLst/>
            </a:prstGeom>
          </p:spPr>
        </p:pic>
        <p:pic>
          <p:nvPicPr>
            <p:cNvPr id="87" name="Graphic 86" descr="Shopping bag with solid fill">
              <a:extLst>
                <a:ext uri="{FF2B5EF4-FFF2-40B4-BE49-F238E27FC236}">
                  <a16:creationId xmlns:a16="http://schemas.microsoft.com/office/drawing/2014/main" id="{6B772BEE-7A41-8DCF-6559-4E9ED55DA64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831344" y="1033130"/>
              <a:ext cx="638719" cy="638719"/>
            </a:xfrm>
            <a:prstGeom prst="rect">
              <a:avLst/>
            </a:prstGeom>
          </p:spPr>
        </p:pic>
        <p:pic>
          <p:nvPicPr>
            <p:cNvPr id="88" name="Graphic 87" descr="Mop and bucket with solid fill">
              <a:extLst>
                <a:ext uri="{FF2B5EF4-FFF2-40B4-BE49-F238E27FC236}">
                  <a16:creationId xmlns:a16="http://schemas.microsoft.com/office/drawing/2014/main" id="{7E57FFE1-9E79-E285-5D1E-86591625249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850404" y="1033130"/>
              <a:ext cx="638719" cy="638719"/>
            </a:xfrm>
            <a:prstGeom prst="rect">
              <a:avLst/>
            </a:prstGeom>
          </p:spPr>
        </p:pic>
        <p:sp>
          <p:nvSpPr>
            <p:cNvPr id="89" name="Rounded Rectangle 88">
              <a:extLst>
                <a:ext uri="{FF2B5EF4-FFF2-40B4-BE49-F238E27FC236}">
                  <a16:creationId xmlns:a16="http://schemas.microsoft.com/office/drawing/2014/main" id="{BB2397C8-B969-26F1-43DC-18CA1B5CF601}"/>
                </a:ext>
              </a:extLst>
            </p:cNvPr>
            <p:cNvSpPr/>
            <p:nvPr/>
          </p:nvSpPr>
          <p:spPr>
            <a:xfrm>
              <a:off x="5696080" y="1699205"/>
              <a:ext cx="928307" cy="25870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Walk</a:t>
              </a:r>
            </a:p>
          </p:txBody>
        </p:sp>
        <p:sp>
          <p:nvSpPr>
            <p:cNvPr id="90" name="Rounded Rectangle 89">
              <a:extLst>
                <a:ext uri="{FF2B5EF4-FFF2-40B4-BE49-F238E27FC236}">
                  <a16:creationId xmlns:a16="http://schemas.microsoft.com/office/drawing/2014/main" id="{9BEF8B60-2AE8-810F-2FEE-852A058C81CA}"/>
                </a:ext>
              </a:extLst>
            </p:cNvPr>
            <p:cNvSpPr/>
            <p:nvPr/>
          </p:nvSpPr>
          <p:spPr>
            <a:xfrm>
              <a:off x="6705610" y="1699205"/>
              <a:ext cx="928307" cy="25870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Clean</a:t>
              </a:r>
            </a:p>
          </p:txBody>
        </p:sp>
        <p:sp>
          <p:nvSpPr>
            <p:cNvPr id="91" name="Rounded Rectangle 90">
              <a:extLst>
                <a:ext uri="{FF2B5EF4-FFF2-40B4-BE49-F238E27FC236}">
                  <a16:creationId xmlns:a16="http://schemas.microsoft.com/office/drawing/2014/main" id="{0E396943-BAD7-CD7B-6884-21183EA8B603}"/>
                </a:ext>
              </a:extLst>
            </p:cNvPr>
            <p:cNvSpPr/>
            <p:nvPr/>
          </p:nvSpPr>
          <p:spPr>
            <a:xfrm>
              <a:off x="4686550" y="1699205"/>
              <a:ext cx="928307" cy="25870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Shop</a:t>
              </a:r>
            </a:p>
          </p:txBody>
        </p:sp>
        <p:sp>
          <p:nvSpPr>
            <p:cNvPr id="92" name="Rounded Rectangle 91">
              <a:extLst>
                <a:ext uri="{FF2B5EF4-FFF2-40B4-BE49-F238E27FC236}">
                  <a16:creationId xmlns:a16="http://schemas.microsoft.com/office/drawing/2014/main" id="{11465DE8-4FB1-A1B9-4E47-E7C1B31261A5}"/>
                </a:ext>
              </a:extLst>
            </p:cNvPr>
            <p:cNvSpPr/>
            <p:nvPr/>
          </p:nvSpPr>
          <p:spPr>
            <a:xfrm>
              <a:off x="5696080" y="774422"/>
              <a:ext cx="928307" cy="25870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0.3</a:t>
              </a:r>
            </a:p>
          </p:txBody>
        </p:sp>
        <p:sp>
          <p:nvSpPr>
            <p:cNvPr id="93" name="Rounded Rectangle 92">
              <a:extLst>
                <a:ext uri="{FF2B5EF4-FFF2-40B4-BE49-F238E27FC236}">
                  <a16:creationId xmlns:a16="http://schemas.microsoft.com/office/drawing/2014/main" id="{5EEE16CD-B5FE-FAD5-A9E2-0F9647B79E6B}"/>
                </a:ext>
              </a:extLst>
            </p:cNvPr>
            <p:cNvSpPr/>
            <p:nvPr/>
          </p:nvSpPr>
          <p:spPr>
            <a:xfrm>
              <a:off x="6705610" y="774422"/>
              <a:ext cx="928307" cy="25870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0.3</a:t>
              </a:r>
            </a:p>
          </p:txBody>
        </p:sp>
        <p:sp>
          <p:nvSpPr>
            <p:cNvPr id="94" name="Rounded Rectangle 93">
              <a:extLst>
                <a:ext uri="{FF2B5EF4-FFF2-40B4-BE49-F238E27FC236}">
                  <a16:creationId xmlns:a16="http://schemas.microsoft.com/office/drawing/2014/main" id="{4DDD8B7D-4A5E-2EA4-EA48-E58F5A41D719}"/>
                </a:ext>
              </a:extLst>
            </p:cNvPr>
            <p:cNvSpPr/>
            <p:nvPr/>
          </p:nvSpPr>
          <p:spPr>
            <a:xfrm>
              <a:off x="4686550" y="774422"/>
              <a:ext cx="928307" cy="25870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0.4</a:t>
              </a:r>
            </a:p>
          </p:txBody>
        </p:sp>
      </p:grpSp>
      <p:sp>
        <p:nvSpPr>
          <p:cNvPr id="85" name="Rounded Rectangle 84">
            <a:extLst>
              <a:ext uri="{FF2B5EF4-FFF2-40B4-BE49-F238E27FC236}">
                <a16:creationId xmlns:a16="http://schemas.microsoft.com/office/drawing/2014/main" id="{EBB6891B-344B-B11A-1B66-EC5190F6FFBA}"/>
              </a:ext>
            </a:extLst>
          </p:cNvPr>
          <p:cNvSpPr/>
          <p:nvPr/>
        </p:nvSpPr>
        <p:spPr>
          <a:xfrm>
            <a:off x="5442205" y="2814901"/>
            <a:ext cx="1900594" cy="43998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eiryo" panose="020B0604030504040204" pitchFamily="34" charset="-128"/>
                <a:ea typeface="Meiryo" panose="020B0604030504040204" pitchFamily="34" charset="-128"/>
              </a:rPr>
              <a:t>Hidden state</a:t>
            </a:r>
          </a:p>
        </p:txBody>
      </p:sp>
      <p:sp>
        <p:nvSpPr>
          <p:cNvPr id="110" name="Rectangle 109">
            <a:extLst>
              <a:ext uri="{FF2B5EF4-FFF2-40B4-BE49-F238E27FC236}">
                <a16:creationId xmlns:a16="http://schemas.microsoft.com/office/drawing/2014/main" id="{8CC73246-E459-4DFF-F5F3-C1785750451E}"/>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https://</a:t>
            </a:r>
            <a:r>
              <a:rPr kumimoji="1" lang="en-US" sz="1000" dirty="0" err="1">
                <a:solidFill>
                  <a:schemeClr val="tx1">
                    <a:lumMod val="20000"/>
                    <a:lumOff val="80000"/>
                  </a:schemeClr>
                </a:solidFill>
                <a:latin typeface="Meiryo" panose="020B0604030504040204" pitchFamily="34" charset="-128"/>
                <a:ea typeface="Meiryo" panose="020B0604030504040204" pitchFamily="34" charset="-128"/>
              </a:rPr>
              <a:t>www.sciencedirect.com</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/science/article/</a:t>
            </a:r>
            <a:r>
              <a:rPr kumimoji="1" lang="en-US" sz="1000" dirty="0" err="1">
                <a:solidFill>
                  <a:schemeClr val="tx1">
                    <a:lumMod val="20000"/>
                    <a:lumOff val="80000"/>
                  </a:schemeClr>
                </a:solidFill>
                <a:latin typeface="Meiryo" panose="020B0604030504040204" pitchFamily="34" charset="-128"/>
                <a:ea typeface="Meiryo" panose="020B0604030504040204" pitchFamily="34" charset="-128"/>
              </a:rPr>
              <a:t>pii</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/S0167865504002922</a:t>
            </a:r>
          </a:p>
        </p:txBody>
      </p:sp>
    </p:spTree>
    <p:extLst>
      <p:ext uri="{BB962C8B-B14F-4D97-AF65-F5344CB8AC3E}">
        <p14:creationId xmlns:p14="http://schemas.microsoft.com/office/powerpoint/2010/main" val="35708589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AC0A4-B6C6-D9C8-E88C-4E068FF4BA5A}"/>
              </a:ext>
            </a:extLst>
          </p:cNvPr>
          <p:cNvSpPr>
            <a:spLocks noGrp="1"/>
          </p:cNvSpPr>
          <p:nvPr>
            <p:ph type="title"/>
          </p:nvPr>
        </p:nvSpPr>
        <p:spPr>
          <a:xfrm>
            <a:off x="371475" y="372382"/>
            <a:ext cx="11449050" cy="414335"/>
          </a:xfrm>
        </p:spPr>
        <p:txBody>
          <a:bodyPr/>
          <a:lstStyle/>
          <a:p>
            <a:r>
              <a:rPr lang="en-US" altLang="ja-JP" dirty="0"/>
              <a:t>GAN (Generative adversarial networks)</a:t>
            </a:r>
            <a:endParaRPr lang="en-US" dirty="0"/>
          </a:p>
        </p:txBody>
      </p:sp>
      <p:sp>
        <p:nvSpPr>
          <p:cNvPr id="3" name="Slide Number Placeholder 2">
            <a:extLst>
              <a:ext uri="{FF2B5EF4-FFF2-40B4-BE49-F238E27FC236}">
                <a16:creationId xmlns:a16="http://schemas.microsoft.com/office/drawing/2014/main" id="{793A9AD0-F5C7-6BAB-B507-C0E49A6B906A}"/>
              </a:ext>
            </a:extLst>
          </p:cNvPr>
          <p:cNvSpPr>
            <a:spLocks noGrp="1"/>
          </p:cNvSpPr>
          <p:nvPr>
            <p:ph type="sldNum" sz="quarter" idx="11"/>
          </p:nvPr>
        </p:nvSpPr>
        <p:spPr/>
        <p:txBody>
          <a:bodyPr/>
          <a:lstStyle/>
          <a:p>
            <a:fld id="{CE884680-B901-7B4E-B61D-104198092958}" type="slidenum">
              <a:rPr lang="ja-JP" altLang="en-US" smtClean="0"/>
              <a:pPr/>
              <a:t>42</a:t>
            </a:fld>
            <a:endParaRPr lang="ja-JP" altLang="en-US" dirty="0"/>
          </a:p>
        </p:txBody>
      </p:sp>
      <p:sp>
        <p:nvSpPr>
          <p:cNvPr id="4" name="Rectangle 3">
            <a:extLst>
              <a:ext uri="{FF2B5EF4-FFF2-40B4-BE49-F238E27FC236}">
                <a16:creationId xmlns:a16="http://schemas.microsoft.com/office/drawing/2014/main" id="{B9D134CB-7BAD-8D09-6EAE-61D21FF6B996}"/>
              </a:ext>
            </a:extLst>
          </p:cNvPr>
          <p:cNvSpPr/>
          <p:nvPr/>
        </p:nvSpPr>
        <p:spPr>
          <a:xfrm>
            <a:off x="371475" y="6129338"/>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5" name="Slide Number Placeholder 2">
            <a:extLst>
              <a:ext uri="{FF2B5EF4-FFF2-40B4-BE49-F238E27FC236}">
                <a16:creationId xmlns:a16="http://schemas.microsoft.com/office/drawing/2014/main" id="{576C3D55-E26C-2408-9DDC-1A9C7E052567}"/>
              </a:ext>
            </a:extLst>
          </p:cNvPr>
          <p:cNvSpPr txBox="1">
            <a:spLocks/>
          </p:cNvSpPr>
          <p:nvPr/>
        </p:nvSpPr>
        <p:spPr>
          <a:xfrm>
            <a:off x="11251635" y="6356350"/>
            <a:ext cx="568890" cy="365125"/>
          </a:xfrm>
          <a:prstGeom prst="rect">
            <a:avLst/>
          </a:prstGeom>
        </p:spPr>
        <p:txBody>
          <a:bodyPr vert="horz" lIns="91440" tIns="45720" rIns="91440" bIns="45720" rtlCol="0" anchor="b"/>
          <a:lstStyle>
            <a:defPPr>
              <a:defRPr lang="ja-JP"/>
            </a:defPPr>
            <a:lvl1pPr marL="0" algn="r" defTabSz="914400" rtl="0" eaLnBrk="1" latinLnBrk="0" hangingPunct="1">
              <a:defRPr kumimoji="1" sz="900" b="0" i="0" kern="1200">
                <a:solidFill>
                  <a:schemeClr val="tx1">
                    <a:tint val="75000"/>
                  </a:schemeClr>
                </a:solidFill>
                <a:latin typeface="Meiryo" panose="020B0604030504040204" pitchFamily="34" charset="-128"/>
                <a:ea typeface="Meiryo" panose="020B0604030504040204" pitchFamily="34"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E884680-B901-7B4E-B61D-104198092958}" type="slidenum">
              <a:rPr lang="ja-JP" altLang="en-US" smtClean="0"/>
              <a:pPr/>
              <a:t>42</a:t>
            </a:fld>
            <a:endParaRPr lang="ja-JP" altLang="en-US" dirty="0"/>
          </a:p>
        </p:txBody>
      </p:sp>
      <p:grpSp>
        <p:nvGrpSpPr>
          <p:cNvPr id="47" name="Group 46">
            <a:extLst>
              <a:ext uri="{FF2B5EF4-FFF2-40B4-BE49-F238E27FC236}">
                <a16:creationId xmlns:a16="http://schemas.microsoft.com/office/drawing/2014/main" id="{113AEA63-779F-060D-42F7-CAEAB01A8E03}"/>
              </a:ext>
            </a:extLst>
          </p:cNvPr>
          <p:cNvGrpSpPr/>
          <p:nvPr/>
        </p:nvGrpSpPr>
        <p:grpSpPr>
          <a:xfrm>
            <a:off x="371475" y="1160463"/>
            <a:ext cx="6902088" cy="828676"/>
            <a:chOff x="371475" y="1160463"/>
            <a:chExt cx="6902088" cy="828676"/>
          </a:xfrm>
        </p:grpSpPr>
        <p:sp>
          <p:nvSpPr>
            <p:cNvPr id="7" name="テキスト ボックス 15">
              <a:extLst>
                <a:ext uri="{FF2B5EF4-FFF2-40B4-BE49-F238E27FC236}">
                  <a16:creationId xmlns:a16="http://schemas.microsoft.com/office/drawing/2014/main" id="{381E8F4A-0D5B-F47D-F93C-26A834355B60}"/>
                </a:ext>
              </a:extLst>
            </p:cNvPr>
            <p:cNvSpPr txBox="1"/>
            <p:nvPr/>
          </p:nvSpPr>
          <p:spPr>
            <a:xfrm>
              <a:off x="386763" y="1160463"/>
              <a:ext cx="6886800" cy="828675"/>
            </a:xfrm>
            <a:prstGeom prst="rect">
              <a:avLst/>
            </a:prstGeom>
            <a:noFill/>
          </p:spPr>
          <p:txBody>
            <a:bodyPr wrap="none" lIns="756000" tIns="36000" rIns="36000" bIns="36000" rtlCol="0" anchor="b">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How does GAN work</a:t>
              </a:r>
              <a:endParaRPr kumimoji="1" lang="ja-JP" altLang="en-US" dirty="0">
                <a:solidFill>
                  <a:schemeClr val="accent1"/>
                </a:solidFill>
                <a:latin typeface="Meiryo" panose="020B0604030504040204" pitchFamily="34" charset="-128"/>
                <a:ea typeface="Meiryo" panose="020B0604030504040204" pitchFamily="34" charset="-128"/>
              </a:endParaRPr>
            </a:p>
          </p:txBody>
        </p:sp>
        <p:cxnSp>
          <p:nvCxnSpPr>
            <p:cNvPr id="8" name="直線コネクタ 16">
              <a:extLst>
                <a:ext uri="{FF2B5EF4-FFF2-40B4-BE49-F238E27FC236}">
                  <a16:creationId xmlns:a16="http://schemas.microsoft.com/office/drawing/2014/main" id="{E47FFADC-8EED-43C0-4401-25375364BBE4}"/>
                </a:ext>
              </a:extLst>
            </p:cNvPr>
            <p:cNvCxnSpPr>
              <a:cxnSpLocks/>
            </p:cNvCxnSpPr>
            <p:nvPr/>
          </p:nvCxnSpPr>
          <p:spPr>
            <a:xfrm>
              <a:off x="371475" y="1989138"/>
              <a:ext cx="68868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Graphic 8" descr="Gears outline">
              <a:extLst>
                <a:ext uri="{FF2B5EF4-FFF2-40B4-BE49-F238E27FC236}">
                  <a16:creationId xmlns:a16="http://schemas.microsoft.com/office/drawing/2014/main" id="{97C5E9BC-7BB0-0220-BE95-97FF3494D9E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86763" y="1269139"/>
              <a:ext cx="720000" cy="720000"/>
            </a:xfrm>
            <a:prstGeom prst="rect">
              <a:avLst/>
            </a:prstGeom>
          </p:spPr>
        </p:pic>
      </p:grpSp>
      <p:grpSp>
        <p:nvGrpSpPr>
          <p:cNvPr id="60" name="Group 59">
            <a:extLst>
              <a:ext uri="{FF2B5EF4-FFF2-40B4-BE49-F238E27FC236}">
                <a16:creationId xmlns:a16="http://schemas.microsoft.com/office/drawing/2014/main" id="{8EB56888-0670-A160-3C30-D945C97DB00D}"/>
              </a:ext>
            </a:extLst>
          </p:cNvPr>
          <p:cNvGrpSpPr/>
          <p:nvPr/>
        </p:nvGrpSpPr>
        <p:grpSpPr>
          <a:xfrm>
            <a:off x="7812396" y="1160463"/>
            <a:ext cx="4008131" cy="828676"/>
            <a:chOff x="7812396" y="1160463"/>
            <a:chExt cx="4008131" cy="828676"/>
          </a:xfrm>
        </p:grpSpPr>
        <p:sp>
          <p:nvSpPr>
            <p:cNvPr id="40" name="テキスト ボックス 15">
              <a:extLst>
                <a:ext uri="{FF2B5EF4-FFF2-40B4-BE49-F238E27FC236}">
                  <a16:creationId xmlns:a16="http://schemas.microsoft.com/office/drawing/2014/main" id="{1694D865-D750-74C2-E95F-2779BBCEED94}"/>
                </a:ext>
              </a:extLst>
            </p:cNvPr>
            <p:cNvSpPr txBox="1"/>
            <p:nvPr/>
          </p:nvSpPr>
          <p:spPr>
            <a:xfrm>
              <a:off x="7812396" y="1160463"/>
              <a:ext cx="4008129" cy="828675"/>
            </a:xfrm>
            <a:prstGeom prst="rect">
              <a:avLst/>
            </a:prstGeom>
            <a:noFill/>
          </p:spPr>
          <p:txBody>
            <a:bodyPr wrap="none" lIns="756000" tIns="36000" rIns="36000" bIns="36000" rtlCol="0" anchor="b">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Pros and Cons</a:t>
              </a:r>
              <a:endParaRPr kumimoji="1" lang="ja-JP" altLang="en-US" dirty="0">
                <a:solidFill>
                  <a:schemeClr val="accent1"/>
                </a:solidFill>
                <a:latin typeface="Meiryo" panose="020B0604030504040204" pitchFamily="34" charset="-128"/>
                <a:ea typeface="Meiryo" panose="020B0604030504040204" pitchFamily="34" charset="-128"/>
              </a:endParaRPr>
            </a:p>
          </p:txBody>
        </p:sp>
        <p:cxnSp>
          <p:nvCxnSpPr>
            <p:cNvPr id="41" name="直線コネクタ 16">
              <a:extLst>
                <a:ext uri="{FF2B5EF4-FFF2-40B4-BE49-F238E27FC236}">
                  <a16:creationId xmlns:a16="http://schemas.microsoft.com/office/drawing/2014/main" id="{AB0718BF-AEBE-C900-B1E0-E5EC437A7DEC}"/>
                </a:ext>
              </a:extLst>
            </p:cNvPr>
            <p:cNvCxnSpPr>
              <a:cxnSpLocks/>
            </p:cNvCxnSpPr>
            <p:nvPr/>
          </p:nvCxnSpPr>
          <p:spPr>
            <a:xfrm>
              <a:off x="7812398" y="1989138"/>
              <a:ext cx="40081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Graphic 41" descr="CheckList outline">
              <a:extLst>
                <a:ext uri="{FF2B5EF4-FFF2-40B4-BE49-F238E27FC236}">
                  <a16:creationId xmlns:a16="http://schemas.microsoft.com/office/drawing/2014/main" id="{ED9E291C-51A1-ADD6-460D-EA8D80C862D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827686" y="1269139"/>
              <a:ext cx="720000" cy="720000"/>
            </a:xfrm>
            <a:prstGeom prst="rect">
              <a:avLst/>
            </a:prstGeom>
          </p:spPr>
        </p:pic>
      </p:grpSp>
      <p:pic>
        <p:nvPicPr>
          <p:cNvPr id="10" name="Graphic 9" descr="Database with solid fill">
            <a:extLst>
              <a:ext uri="{FF2B5EF4-FFF2-40B4-BE49-F238E27FC236}">
                <a16:creationId xmlns:a16="http://schemas.microsoft.com/office/drawing/2014/main" id="{EE764507-75BA-8DD1-DD59-09E89583D4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81556" y="2685344"/>
            <a:ext cx="1038178" cy="1038178"/>
          </a:xfrm>
          <a:prstGeom prst="rect">
            <a:avLst/>
          </a:prstGeom>
        </p:spPr>
      </p:pic>
      <p:pic>
        <p:nvPicPr>
          <p:cNvPr id="11" name="Graphic 10" descr="Database with solid fill">
            <a:extLst>
              <a:ext uri="{FF2B5EF4-FFF2-40B4-BE49-F238E27FC236}">
                <a16:creationId xmlns:a16="http://schemas.microsoft.com/office/drawing/2014/main" id="{51FE25B3-E6B6-0F86-61A9-41F9E72D7A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78330" y="4849498"/>
            <a:ext cx="1038178" cy="1038178"/>
          </a:xfrm>
          <a:prstGeom prst="rect">
            <a:avLst/>
          </a:prstGeom>
        </p:spPr>
      </p:pic>
      <p:pic>
        <p:nvPicPr>
          <p:cNvPr id="12" name="Graphic 11" descr="Artificial Intelligence with solid fill">
            <a:extLst>
              <a:ext uri="{FF2B5EF4-FFF2-40B4-BE49-F238E27FC236}">
                <a16:creationId xmlns:a16="http://schemas.microsoft.com/office/drawing/2014/main" id="{CC9623AC-2975-3D67-7862-905CFACAA5C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08090" y="2685344"/>
            <a:ext cx="1038178" cy="1038178"/>
          </a:xfrm>
          <a:prstGeom prst="rect">
            <a:avLst/>
          </a:prstGeom>
        </p:spPr>
      </p:pic>
      <p:pic>
        <p:nvPicPr>
          <p:cNvPr id="13" name="Graphic 12" descr="Artificial Intelligence with solid fill">
            <a:extLst>
              <a:ext uri="{FF2B5EF4-FFF2-40B4-BE49-F238E27FC236}">
                <a16:creationId xmlns:a16="http://schemas.microsoft.com/office/drawing/2014/main" id="{00526942-AE15-8CA5-4938-6EBFB4EBFA5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86777" y="3926838"/>
            <a:ext cx="1038178" cy="1038178"/>
          </a:xfrm>
          <a:prstGeom prst="rect">
            <a:avLst/>
          </a:prstGeom>
        </p:spPr>
      </p:pic>
      <p:pic>
        <p:nvPicPr>
          <p:cNvPr id="14" name="Graphic 13" descr="Soundwave with solid fill">
            <a:extLst>
              <a:ext uri="{FF2B5EF4-FFF2-40B4-BE49-F238E27FC236}">
                <a16:creationId xmlns:a16="http://schemas.microsoft.com/office/drawing/2014/main" id="{BDA14831-B6B4-B07E-9993-BB7ABEE87CE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4624" y="2685344"/>
            <a:ext cx="1038178" cy="1038178"/>
          </a:xfrm>
          <a:prstGeom prst="rect">
            <a:avLst/>
          </a:prstGeom>
        </p:spPr>
      </p:pic>
      <p:sp>
        <p:nvSpPr>
          <p:cNvPr id="15" name="Rounded Rectangle 14">
            <a:extLst>
              <a:ext uri="{FF2B5EF4-FFF2-40B4-BE49-F238E27FC236}">
                <a16:creationId xmlns:a16="http://schemas.microsoft.com/office/drawing/2014/main" id="{4AE934B0-7D80-D24C-1675-025AACD9FAB7}"/>
              </a:ext>
            </a:extLst>
          </p:cNvPr>
          <p:cNvSpPr/>
          <p:nvPr/>
        </p:nvSpPr>
        <p:spPr>
          <a:xfrm>
            <a:off x="5859035" y="3041460"/>
            <a:ext cx="1136090" cy="113609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eiryo" panose="020B0604030504040204" pitchFamily="34" charset="-128"/>
                <a:ea typeface="Meiryo" panose="020B0604030504040204" pitchFamily="34" charset="-128"/>
              </a:rPr>
              <a:t>Real</a:t>
            </a:r>
          </a:p>
        </p:txBody>
      </p:sp>
      <p:sp>
        <p:nvSpPr>
          <p:cNvPr id="17" name="Rounded Rectangle 16">
            <a:extLst>
              <a:ext uri="{FF2B5EF4-FFF2-40B4-BE49-F238E27FC236}">
                <a16:creationId xmlns:a16="http://schemas.microsoft.com/office/drawing/2014/main" id="{9AB93110-CB81-F778-79D6-0BDADCC2F42D}"/>
              </a:ext>
            </a:extLst>
          </p:cNvPr>
          <p:cNvSpPr/>
          <p:nvPr/>
        </p:nvSpPr>
        <p:spPr>
          <a:xfrm>
            <a:off x="5859035" y="4481706"/>
            <a:ext cx="1136090" cy="1136091"/>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eiryo" panose="020B0604030504040204" pitchFamily="34" charset="-128"/>
                <a:ea typeface="Meiryo" panose="020B0604030504040204" pitchFamily="34" charset="-128"/>
              </a:rPr>
              <a:t>Fake</a:t>
            </a:r>
          </a:p>
        </p:txBody>
      </p:sp>
      <p:sp>
        <p:nvSpPr>
          <p:cNvPr id="19" name="Rounded Rectangle 18">
            <a:extLst>
              <a:ext uri="{FF2B5EF4-FFF2-40B4-BE49-F238E27FC236}">
                <a16:creationId xmlns:a16="http://schemas.microsoft.com/office/drawing/2014/main" id="{3416459F-0591-E7E0-B128-13E2CADF7371}"/>
              </a:ext>
            </a:extLst>
          </p:cNvPr>
          <p:cNvSpPr/>
          <p:nvPr/>
        </p:nvSpPr>
        <p:spPr>
          <a:xfrm>
            <a:off x="551723" y="2387504"/>
            <a:ext cx="1212084" cy="337794"/>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eiryo" panose="020B0604030504040204" pitchFamily="34" charset="-128"/>
                <a:ea typeface="Meiryo" panose="020B0604030504040204" pitchFamily="34" charset="-128"/>
              </a:rPr>
              <a:t>Noise</a:t>
            </a:r>
          </a:p>
        </p:txBody>
      </p:sp>
      <p:sp>
        <p:nvSpPr>
          <p:cNvPr id="20" name="Rounded Rectangle 19">
            <a:extLst>
              <a:ext uri="{FF2B5EF4-FFF2-40B4-BE49-F238E27FC236}">
                <a16:creationId xmlns:a16="http://schemas.microsoft.com/office/drawing/2014/main" id="{A84D20DB-1131-1DE9-A563-921D09EFFD01}"/>
              </a:ext>
            </a:extLst>
          </p:cNvPr>
          <p:cNvSpPr/>
          <p:nvPr/>
        </p:nvSpPr>
        <p:spPr>
          <a:xfrm>
            <a:off x="1838409" y="2387504"/>
            <a:ext cx="1212084" cy="337794"/>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eiryo" panose="020B0604030504040204" pitchFamily="34" charset="-128"/>
                <a:ea typeface="Meiryo" panose="020B0604030504040204" pitchFamily="34" charset="-128"/>
              </a:rPr>
              <a:t>Generator</a:t>
            </a:r>
          </a:p>
        </p:txBody>
      </p:sp>
      <p:sp>
        <p:nvSpPr>
          <p:cNvPr id="21" name="Rounded Rectangle 20">
            <a:extLst>
              <a:ext uri="{FF2B5EF4-FFF2-40B4-BE49-F238E27FC236}">
                <a16:creationId xmlns:a16="http://schemas.microsoft.com/office/drawing/2014/main" id="{29102540-8A6B-8DFE-F4EA-F5A5BFDBE648}"/>
              </a:ext>
            </a:extLst>
          </p:cNvPr>
          <p:cNvSpPr/>
          <p:nvPr/>
        </p:nvSpPr>
        <p:spPr>
          <a:xfrm>
            <a:off x="3125094" y="2387504"/>
            <a:ext cx="1212084" cy="337794"/>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eiryo" panose="020B0604030504040204" pitchFamily="34" charset="-128"/>
                <a:ea typeface="Meiryo" panose="020B0604030504040204" pitchFamily="34" charset="-128"/>
              </a:rPr>
              <a:t>Fake Data</a:t>
            </a:r>
          </a:p>
        </p:txBody>
      </p:sp>
      <p:sp>
        <p:nvSpPr>
          <p:cNvPr id="28" name="Rounded Rectangle 27">
            <a:extLst>
              <a:ext uri="{FF2B5EF4-FFF2-40B4-BE49-F238E27FC236}">
                <a16:creationId xmlns:a16="http://schemas.microsoft.com/office/drawing/2014/main" id="{280A35AE-3728-B0A7-A957-26002F9BCED0}"/>
              </a:ext>
            </a:extLst>
          </p:cNvPr>
          <p:cNvSpPr/>
          <p:nvPr/>
        </p:nvSpPr>
        <p:spPr>
          <a:xfrm>
            <a:off x="3125094" y="4514927"/>
            <a:ext cx="1212084" cy="337794"/>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eiryo" panose="020B0604030504040204" pitchFamily="34" charset="-128"/>
                <a:ea typeface="Meiryo" panose="020B0604030504040204" pitchFamily="34" charset="-128"/>
              </a:rPr>
              <a:t>Real Data</a:t>
            </a:r>
          </a:p>
        </p:txBody>
      </p:sp>
      <p:sp>
        <p:nvSpPr>
          <p:cNvPr id="32" name="Rounded Rectangle 31">
            <a:extLst>
              <a:ext uri="{FF2B5EF4-FFF2-40B4-BE49-F238E27FC236}">
                <a16:creationId xmlns:a16="http://schemas.microsoft.com/office/drawing/2014/main" id="{C0B0BEC3-5E71-2C68-CA88-79080D1A9A1A}"/>
              </a:ext>
            </a:extLst>
          </p:cNvPr>
          <p:cNvSpPr/>
          <p:nvPr/>
        </p:nvSpPr>
        <p:spPr>
          <a:xfrm>
            <a:off x="4210499" y="3625272"/>
            <a:ext cx="1390734" cy="337794"/>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eiryo" panose="020B0604030504040204" pitchFamily="34" charset="-128"/>
                <a:ea typeface="Meiryo" panose="020B0604030504040204" pitchFamily="34" charset="-128"/>
              </a:rPr>
              <a:t>Discriminator</a:t>
            </a:r>
          </a:p>
        </p:txBody>
      </p:sp>
      <p:cxnSp>
        <p:nvCxnSpPr>
          <p:cNvPr id="36" name="Straight Arrow Connector 35">
            <a:extLst>
              <a:ext uri="{FF2B5EF4-FFF2-40B4-BE49-F238E27FC236}">
                <a16:creationId xmlns:a16="http://schemas.microsoft.com/office/drawing/2014/main" id="{2302CFFF-FB57-BAC2-7C79-62F9E5A0F4AC}"/>
              </a:ext>
            </a:extLst>
          </p:cNvPr>
          <p:cNvCxnSpPr/>
          <p:nvPr/>
        </p:nvCxnSpPr>
        <p:spPr>
          <a:xfrm>
            <a:off x="1672802" y="3204433"/>
            <a:ext cx="350977" cy="0"/>
          </a:xfrm>
          <a:prstGeom prst="straightConnector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4019BD65-B937-3219-1248-BF2F6B128D72}"/>
              </a:ext>
            </a:extLst>
          </p:cNvPr>
          <p:cNvCxnSpPr>
            <a:cxnSpLocks/>
          </p:cNvCxnSpPr>
          <p:nvPr/>
        </p:nvCxnSpPr>
        <p:spPr>
          <a:xfrm>
            <a:off x="2830579" y="3204433"/>
            <a:ext cx="534683" cy="0"/>
          </a:xfrm>
          <a:prstGeom prst="straightConnector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4" name="Elbow Connector 43">
            <a:extLst>
              <a:ext uri="{FF2B5EF4-FFF2-40B4-BE49-F238E27FC236}">
                <a16:creationId xmlns:a16="http://schemas.microsoft.com/office/drawing/2014/main" id="{2258495A-D32C-24BF-0777-66B6A8106912}"/>
              </a:ext>
            </a:extLst>
          </p:cNvPr>
          <p:cNvCxnSpPr>
            <a:cxnSpLocks/>
            <a:endCxn id="13" idx="2"/>
          </p:cNvCxnSpPr>
          <p:nvPr/>
        </p:nvCxnSpPr>
        <p:spPr>
          <a:xfrm flipV="1">
            <a:off x="4077419" y="4965016"/>
            <a:ext cx="828447" cy="435976"/>
          </a:xfrm>
          <a:prstGeom prst="bentConnector2">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8D7D90D3-43F8-03E2-3C01-363AFA95C581}"/>
              </a:ext>
            </a:extLst>
          </p:cNvPr>
          <p:cNvCxnSpPr>
            <a:cxnSpLocks/>
            <a:stCxn id="13" idx="3"/>
            <a:endCxn id="15" idx="1"/>
          </p:cNvCxnSpPr>
          <p:nvPr/>
        </p:nvCxnSpPr>
        <p:spPr>
          <a:xfrm flipV="1">
            <a:off x="5424955" y="3609506"/>
            <a:ext cx="434080" cy="836421"/>
          </a:xfrm>
          <a:prstGeom prst="straightConnector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AFBEDBB9-6CDB-4C9F-86AB-064DE144AE6D}"/>
              </a:ext>
            </a:extLst>
          </p:cNvPr>
          <p:cNvCxnSpPr>
            <a:cxnSpLocks/>
            <a:endCxn id="17" idx="1"/>
          </p:cNvCxnSpPr>
          <p:nvPr/>
        </p:nvCxnSpPr>
        <p:spPr>
          <a:xfrm>
            <a:off x="5423179" y="4419728"/>
            <a:ext cx="435856" cy="630024"/>
          </a:xfrm>
          <a:prstGeom prst="straightConnector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BB15703E-D61E-BC12-CF94-B9ABC356E3E2}"/>
              </a:ext>
            </a:extLst>
          </p:cNvPr>
          <p:cNvCxnSpPr>
            <a:cxnSpLocks/>
            <a:endCxn id="32" idx="0"/>
          </p:cNvCxnSpPr>
          <p:nvPr/>
        </p:nvCxnSpPr>
        <p:spPr>
          <a:xfrm>
            <a:off x="4077419" y="3215880"/>
            <a:ext cx="828447" cy="409392"/>
          </a:xfrm>
          <a:prstGeom prst="bentConnector2">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8D17F9C4-0140-FF13-0E24-863E1AEB4808}"/>
              </a:ext>
            </a:extLst>
          </p:cNvPr>
          <p:cNvGrpSpPr/>
          <p:nvPr/>
        </p:nvGrpSpPr>
        <p:grpSpPr>
          <a:xfrm>
            <a:off x="7840537" y="2445302"/>
            <a:ext cx="3979988" cy="2717668"/>
            <a:chOff x="7840537" y="2445302"/>
            <a:chExt cx="3979988" cy="2717668"/>
          </a:xfrm>
        </p:grpSpPr>
        <p:grpSp>
          <p:nvGrpSpPr>
            <p:cNvPr id="23" name="Group 22">
              <a:extLst>
                <a:ext uri="{FF2B5EF4-FFF2-40B4-BE49-F238E27FC236}">
                  <a16:creationId xmlns:a16="http://schemas.microsoft.com/office/drawing/2014/main" id="{81447292-641B-B4D3-1103-89A8B89549A2}"/>
                </a:ext>
              </a:extLst>
            </p:cNvPr>
            <p:cNvGrpSpPr/>
            <p:nvPr/>
          </p:nvGrpSpPr>
          <p:grpSpPr>
            <a:xfrm>
              <a:off x="7840537" y="2445302"/>
              <a:ext cx="3942343" cy="1136090"/>
              <a:chOff x="7878182" y="2445302"/>
              <a:chExt cx="3942343" cy="1136090"/>
            </a:xfrm>
          </p:grpSpPr>
          <p:sp>
            <p:nvSpPr>
              <p:cNvPr id="27" name="テキスト ボックス 72">
                <a:extLst>
                  <a:ext uri="{FF2B5EF4-FFF2-40B4-BE49-F238E27FC236}">
                    <a16:creationId xmlns:a16="http://schemas.microsoft.com/office/drawing/2014/main" id="{033FC7CD-F1B7-0476-58F2-9978F7368943}"/>
                  </a:ext>
                </a:extLst>
              </p:cNvPr>
              <p:cNvSpPr txBox="1"/>
              <p:nvPr/>
            </p:nvSpPr>
            <p:spPr>
              <a:xfrm>
                <a:off x="8756164" y="2599009"/>
                <a:ext cx="3064361" cy="828676"/>
              </a:xfrm>
              <a:prstGeom prst="rect">
                <a:avLst/>
              </a:prstGeom>
              <a:noFill/>
            </p:spPr>
            <p:txBody>
              <a:bodyPr wrap="square" lIns="274320" tIns="36000" rIns="36000" bIns="36000" rtlCol="0" anchor="ctr">
                <a:noAutofit/>
              </a:bodyPr>
              <a:lstStyle/>
              <a:p>
                <a:pPr>
                  <a:buClr>
                    <a:schemeClr val="accent1"/>
                  </a:buClr>
                </a:pPr>
                <a:r>
                  <a:rPr lang="en-US" altLang="ja-JP" dirty="0">
                    <a:latin typeface="Meiryo" panose="020B0604030504040204" pitchFamily="34" charset="-128"/>
                    <a:ea typeface="Meiryo" panose="020B0604030504040204" pitchFamily="34" charset="-128"/>
                  </a:rPr>
                  <a:t>Ensuring data diversity</a:t>
                </a:r>
              </a:p>
            </p:txBody>
          </p:sp>
          <p:pic>
            <p:nvPicPr>
              <p:cNvPr id="16" name="Graphic 15" descr="Thumbs up sign with solid fill">
                <a:extLst>
                  <a:ext uri="{FF2B5EF4-FFF2-40B4-BE49-F238E27FC236}">
                    <a16:creationId xmlns:a16="http://schemas.microsoft.com/office/drawing/2014/main" id="{2FE14BE2-E79D-A3F5-B0C4-CB5B9B06CD2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78182" y="2445302"/>
                <a:ext cx="1136090" cy="1136090"/>
              </a:xfrm>
              <a:prstGeom prst="rect">
                <a:avLst/>
              </a:prstGeom>
            </p:spPr>
          </p:pic>
        </p:grpSp>
        <p:grpSp>
          <p:nvGrpSpPr>
            <p:cNvPr id="25" name="Group 24">
              <a:extLst>
                <a:ext uri="{FF2B5EF4-FFF2-40B4-BE49-F238E27FC236}">
                  <a16:creationId xmlns:a16="http://schemas.microsoft.com/office/drawing/2014/main" id="{9E194F63-2254-2B1A-FD88-B99F90993580}"/>
                </a:ext>
              </a:extLst>
            </p:cNvPr>
            <p:cNvGrpSpPr/>
            <p:nvPr/>
          </p:nvGrpSpPr>
          <p:grpSpPr>
            <a:xfrm>
              <a:off x="7840537" y="4026880"/>
              <a:ext cx="3979988" cy="1136090"/>
              <a:chOff x="7840537" y="4026880"/>
              <a:chExt cx="3979988" cy="1136090"/>
            </a:xfrm>
          </p:grpSpPr>
          <p:sp>
            <p:nvSpPr>
              <p:cNvPr id="31" name="テキスト ボックス 72">
                <a:extLst>
                  <a:ext uri="{FF2B5EF4-FFF2-40B4-BE49-F238E27FC236}">
                    <a16:creationId xmlns:a16="http://schemas.microsoft.com/office/drawing/2014/main" id="{1B63DD3A-853B-3413-91C8-81FCF12D46F7}"/>
                  </a:ext>
                </a:extLst>
              </p:cNvPr>
              <p:cNvSpPr txBox="1"/>
              <p:nvPr/>
            </p:nvSpPr>
            <p:spPr>
              <a:xfrm>
                <a:off x="8756164" y="4180587"/>
                <a:ext cx="3064361" cy="828676"/>
              </a:xfrm>
              <a:prstGeom prst="rect">
                <a:avLst/>
              </a:prstGeom>
              <a:noFill/>
            </p:spPr>
            <p:txBody>
              <a:bodyPr wrap="square" lIns="274320" tIns="36000" rIns="36000" bIns="36000" rtlCol="0" anchor="ctr">
                <a:noAutofit/>
              </a:bodyPr>
              <a:lstStyle/>
              <a:p>
                <a:pPr>
                  <a:buClr>
                    <a:schemeClr val="accent1"/>
                  </a:buClr>
                </a:pPr>
                <a:r>
                  <a:rPr lang="en-GB" altLang="ja-JP" dirty="0">
                    <a:latin typeface="Meiryo" panose="020B0604030504040204" pitchFamily="34" charset="-128"/>
                    <a:ea typeface="Meiryo" panose="020B0604030504040204" pitchFamily="34" charset="-128"/>
                  </a:rPr>
                  <a:t>Not well-suited for structured data</a:t>
                </a:r>
                <a:endParaRPr lang="ja-JP" altLang="en-US">
                  <a:latin typeface="Meiryo" panose="020B0604030504040204" pitchFamily="34" charset="-128"/>
                  <a:ea typeface="Meiryo" panose="020B0604030504040204" pitchFamily="34" charset="-128"/>
                </a:endParaRPr>
              </a:p>
            </p:txBody>
          </p:sp>
          <p:pic>
            <p:nvPicPr>
              <p:cNvPr id="22" name="Graphic 21" descr="Thumbs Down with solid fill">
                <a:extLst>
                  <a:ext uri="{FF2B5EF4-FFF2-40B4-BE49-F238E27FC236}">
                    <a16:creationId xmlns:a16="http://schemas.microsoft.com/office/drawing/2014/main" id="{86150D88-76B9-1759-34D4-27C31546C77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840537" y="4026880"/>
                <a:ext cx="1136090" cy="1136090"/>
              </a:xfrm>
              <a:prstGeom prst="rect">
                <a:avLst/>
              </a:prstGeom>
            </p:spPr>
          </p:pic>
        </p:grpSp>
      </p:grpSp>
      <p:sp>
        <p:nvSpPr>
          <p:cNvPr id="43" name="Rectangle 42">
            <a:extLst>
              <a:ext uri="{FF2B5EF4-FFF2-40B4-BE49-F238E27FC236}">
                <a16:creationId xmlns:a16="http://schemas.microsoft.com/office/drawing/2014/main" id="{5BD96FEC-A592-4B78-3711-2429D1550204}"/>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lang="en-GB" sz="1000" b="0" i="0" u="sng" dirty="0">
                <a:solidFill>
                  <a:schemeClr val="tx1">
                    <a:lumMod val="20000"/>
                    <a:lumOff val="80000"/>
                  </a:schemeClr>
                </a:solidFill>
                <a:effectLst/>
                <a:latin typeface="Lucida Grande" panose="020B0600040502020204" pitchFamily="34" charset="0"/>
                <a:hlinkClick r:id="rId21">
                  <a:extLst>
                    <a:ext uri="{A12FA001-AC4F-418D-AE19-62706E023703}">
                      <ahyp:hlinkClr xmlns:ahyp="http://schemas.microsoft.com/office/drawing/2018/hyperlinkcolor" val="tx"/>
                    </a:ext>
                  </a:extLst>
                </a:hlinkClick>
              </a:rPr>
              <a:t>arXiv:1406.2661</a:t>
            </a: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47903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D1B22-4B56-6D96-F85D-3E389BCC63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3B440D8-9C1C-BECB-A2E6-DB93D344B1E4}"/>
              </a:ext>
            </a:extLst>
          </p:cNvPr>
          <p:cNvSpPr>
            <a:spLocks noGrp="1"/>
          </p:cNvSpPr>
          <p:nvPr>
            <p:ph type="title"/>
          </p:nvPr>
        </p:nvSpPr>
        <p:spPr>
          <a:xfrm>
            <a:off x="371475" y="372382"/>
            <a:ext cx="11449050" cy="414335"/>
          </a:xfrm>
        </p:spPr>
        <p:txBody>
          <a:bodyPr/>
          <a:lstStyle/>
          <a:p>
            <a:r>
              <a:rPr kumimoji="1" lang="en-US" altLang="ja-JP" dirty="0"/>
              <a:t>Previous research (</a:t>
            </a:r>
            <a:r>
              <a:rPr lang="en-GB" dirty="0"/>
              <a:t>I am expanding his research</a:t>
            </a:r>
            <a:r>
              <a:rPr kumimoji="1" lang="en-US" altLang="ja-JP" dirty="0"/>
              <a:t>)</a:t>
            </a:r>
            <a:endParaRPr kumimoji="1" lang="ja-JP" altLang="en-US"/>
          </a:p>
        </p:txBody>
      </p:sp>
      <p:sp>
        <p:nvSpPr>
          <p:cNvPr id="6" name="テキスト ボックス 5">
            <a:extLst>
              <a:ext uri="{FF2B5EF4-FFF2-40B4-BE49-F238E27FC236}">
                <a16:creationId xmlns:a16="http://schemas.microsoft.com/office/drawing/2014/main" id="{E8F68CD4-3181-672C-4C05-EBF0C260D631}"/>
              </a:ext>
            </a:extLst>
          </p:cNvPr>
          <p:cNvSpPr txBox="1"/>
          <p:nvPr/>
        </p:nvSpPr>
        <p:spPr>
          <a:xfrm>
            <a:off x="371477" y="1160463"/>
            <a:ext cx="5486400" cy="828675"/>
          </a:xfrm>
          <a:prstGeom prst="rect">
            <a:avLst/>
          </a:prstGeom>
          <a:noFill/>
        </p:spPr>
        <p:txBody>
          <a:bodyPr wrap="none" lIns="731520" tIns="36000" rIns="36000" bIns="36000" rtlCol="0" anchor="b">
            <a:noAutofit/>
          </a:bodyPr>
          <a:lstStyle/>
          <a:p>
            <a:pPr>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What he did</a:t>
            </a:r>
            <a:endParaRPr kumimoji="1" lang="ja-JP" altLang="en-US">
              <a:solidFill>
                <a:schemeClr val="accent1"/>
              </a:solidFill>
              <a:latin typeface="Meiryo" panose="020B0604030504040204" pitchFamily="34" charset="-128"/>
              <a:ea typeface="Meiryo" panose="020B0604030504040204" pitchFamily="34" charset="-128"/>
            </a:endParaRPr>
          </a:p>
        </p:txBody>
      </p:sp>
      <p:cxnSp>
        <p:nvCxnSpPr>
          <p:cNvPr id="7" name="直線コネクタ 6">
            <a:extLst>
              <a:ext uri="{FF2B5EF4-FFF2-40B4-BE49-F238E27FC236}">
                <a16:creationId xmlns:a16="http://schemas.microsoft.com/office/drawing/2014/main" id="{19C37D56-FB5F-E4C0-8E44-5E841D650EC6}"/>
              </a:ext>
            </a:extLst>
          </p:cNvPr>
          <p:cNvCxnSpPr>
            <a:cxnSpLocks/>
          </p:cNvCxnSpPr>
          <p:nvPr/>
        </p:nvCxnSpPr>
        <p:spPr>
          <a:xfrm>
            <a:off x="371478"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868950D-FEB0-1188-7AC2-CDBD4E98E52D}"/>
              </a:ext>
            </a:extLst>
          </p:cNvPr>
          <p:cNvCxnSpPr>
            <a:cxnSpLocks/>
          </p:cNvCxnSpPr>
          <p:nvPr/>
        </p:nvCxnSpPr>
        <p:spPr>
          <a:xfrm>
            <a:off x="6193913"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55" name="グラフィックス 9" descr="Badge Tick1 outline">
            <a:extLst>
              <a:ext uri="{FF2B5EF4-FFF2-40B4-BE49-F238E27FC236}">
                <a16:creationId xmlns:a16="http://schemas.microsoft.com/office/drawing/2014/main" id="{2C73E5F5-D638-E2AC-15EE-36D15BFA8E0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71477" y="1269138"/>
            <a:ext cx="720000" cy="720000"/>
          </a:xfrm>
          <a:prstGeom prst="rect">
            <a:avLst/>
          </a:prstGeom>
        </p:spPr>
      </p:pic>
      <p:sp>
        <p:nvSpPr>
          <p:cNvPr id="59" name="テキスト ボックス 5">
            <a:extLst>
              <a:ext uri="{FF2B5EF4-FFF2-40B4-BE49-F238E27FC236}">
                <a16:creationId xmlns:a16="http://schemas.microsoft.com/office/drawing/2014/main" id="{457B4678-E704-2A80-04CF-6091F015B37D}"/>
              </a:ext>
            </a:extLst>
          </p:cNvPr>
          <p:cNvSpPr txBox="1"/>
          <p:nvPr/>
        </p:nvSpPr>
        <p:spPr>
          <a:xfrm>
            <a:off x="6114342" y="1160463"/>
            <a:ext cx="5706183" cy="828675"/>
          </a:xfrm>
          <a:prstGeom prst="rect">
            <a:avLst/>
          </a:prstGeom>
          <a:noFill/>
        </p:spPr>
        <p:txBody>
          <a:bodyPr wrap="none" lIns="73152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r>
              <a:rPr lang="en-US" altLang="ja-JP">
                <a:latin typeface="Meiryo" panose="020B0604030504040204" pitchFamily="34" charset="-128"/>
              </a:rPr>
              <a:t>Limitation</a:t>
            </a:r>
            <a:endParaRPr lang="ja-JP" altLang="en-US">
              <a:latin typeface="Meiryo" panose="020B0604030504040204" pitchFamily="34" charset="-128"/>
            </a:endParaRPr>
          </a:p>
        </p:txBody>
      </p:sp>
      <p:pic>
        <p:nvPicPr>
          <p:cNvPr id="58" name="グラフィックス 9" descr="Warning outline">
            <a:extLst>
              <a:ext uri="{FF2B5EF4-FFF2-40B4-BE49-F238E27FC236}">
                <a16:creationId xmlns:a16="http://schemas.microsoft.com/office/drawing/2014/main" id="{B542FFD2-75F9-A1BB-1F73-38BCE49719B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114342" y="1269138"/>
            <a:ext cx="720000" cy="720000"/>
          </a:xfrm>
          <a:prstGeom prst="rect">
            <a:avLst/>
          </a:prstGeom>
        </p:spPr>
      </p:pic>
      <p:sp>
        <p:nvSpPr>
          <p:cNvPr id="3" name="タイトル 1">
            <a:extLst>
              <a:ext uri="{FF2B5EF4-FFF2-40B4-BE49-F238E27FC236}">
                <a16:creationId xmlns:a16="http://schemas.microsoft.com/office/drawing/2014/main" id="{B246D933-24DF-0B1A-82F8-5D535BAB723C}"/>
              </a:ext>
            </a:extLst>
          </p:cNvPr>
          <p:cNvSpPr txBox="1">
            <a:spLocks/>
          </p:cNvSpPr>
          <p:nvPr/>
        </p:nvSpPr>
        <p:spPr>
          <a:xfrm>
            <a:off x="371475" y="5172964"/>
            <a:ext cx="5626615" cy="956374"/>
          </a:xfrm>
          <a:prstGeom prst="rect">
            <a:avLst/>
          </a:prstGeom>
        </p:spPr>
        <p:txBody>
          <a:bodyPr vert="horz" wrap="square" lIns="36000" tIns="36000" rIns="36000" bIns="36000" rtlCol="0" anchor="t">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pPr marL="285750" indent="-285750">
              <a:buClr>
                <a:schemeClr val="accent1"/>
              </a:buClr>
              <a:buFont typeface="Arial" panose="020B0604020202020204" pitchFamily="34" charset="0"/>
              <a:buChar char="•"/>
            </a:pPr>
            <a:r>
              <a:rPr lang="en-US" altLang="ja-JP" sz="1600" dirty="0">
                <a:solidFill>
                  <a:schemeClr val="tx1">
                    <a:lumMod val="75000"/>
                  </a:schemeClr>
                </a:solidFill>
                <a:latin typeface="Meiryo" panose="020B0604030504040204" pitchFamily="34" charset="-128"/>
              </a:rPr>
              <a:t>I used this dataset to generate synthetic data</a:t>
            </a:r>
          </a:p>
          <a:p>
            <a:pPr marL="285750" indent="-285750">
              <a:buClr>
                <a:schemeClr val="accent1"/>
              </a:buClr>
              <a:buFont typeface="Arial" panose="020B0604020202020204" pitchFamily="34" charset="0"/>
              <a:buChar char="•"/>
            </a:pPr>
            <a:r>
              <a:rPr lang="en-US" altLang="ja-JP" sz="1600" dirty="0">
                <a:solidFill>
                  <a:schemeClr val="tx1">
                    <a:lumMod val="75000"/>
                  </a:schemeClr>
                </a:solidFill>
                <a:latin typeface="Meiryo" panose="020B0604030504040204" pitchFamily="34" charset="-128"/>
              </a:rPr>
              <a:t>I will use this model to evaluate the generated data</a:t>
            </a:r>
            <a:endParaRPr lang="ja-JP" altLang="en-US" sz="1600">
              <a:solidFill>
                <a:schemeClr val="tx1">
                  <a:lumMod val="75000"/>
                </a:schemeClr>
              </a:solidFill>
              <a:latin typeface="Meiryo" panose="020B0604030504040204" pitchFamily="34" charset="-128"/>
            </a:endParaRPr>
          </a:p>
        </p:txBody>
      </p:sp>
      <p:grpSp>
        <p:nvGrpSpPr>
          <p:cNvPr id="5" name="Group 4">
            <a:extLst>
              <a:ext uri="{FF2B5EF4-FFF2-40B4-BE49-F238E27FC236}">
                <a16:creationId xmlns:a16="http://schemas.microsoft.com/office/drawing/2014/main" id="{526C2F06-3266-0302-1245-A8F73AF58A93}"/>
              </a:ext>
            </a:extLst>
          </p:cNvPr>
          <p:cNvGrpSpPr/>
          <p:nvPr/>
        </p:nvGrpSpPr>
        <p:grpSpPr>
          <a:xfrm>
            <a:off x="513398" y="4720277"/>
            <a:ext cx="5440680" cy="360000"/>
            <a:chOff x="469432" y="4720277"/>
            <a:chExt cx="5440680" cy="360000"/>
          </a:xfrm>
        </p:grpSpPr>
        <p:cxnSp>
          <p:nvCxnSpPr>
            <p:cNvPr id="8" name="直線コネクタ 125">
              <a:extLst>
                <a:ext uri="{FF2B5EF4-FFF2-40B4-BE49-F238E27FC236}">
                  <a16:creationId xmlns:a16="http://schemas.microsoft.com/office/drawing/2014/main" id="{7A898AE1-C7BD-6297-A7A1-CABD1C7D4E62}"/>
                </a:ext>
              </a:extLst>
            </p:cNvPr>
            <p:cNvCxnSpPr>
              <a:cxnSpLocks/>
            </p:cNvCxnSpPr>
            <p:nvPr/>
          </p:nvCxnSpPr>
          <p:spPr>
            <a:xfrm>
              <a:off x="469432" y="4900277"/>
              <a:ext cx="544068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グループ化 33">
              <a:extLst>
                <a:ext uri="{FF2B5EF4-FFF2-40B4-BE49-F238E27FC236}">
                  <a16:creationId xmlns:a16="http://schemas.microsoft.com/office/drawing/2014/main" id="{EA5239D9-CF64-2FAC-D501-8E4607DC9CE7}"/>
                </a:ext>
              </a:extLst>
            </p:cNvPr>
            <p:cNvGrpSpPr/>
            <p:nvPr/>
          </p:nvGrpSpPr>
          <p:grpSpPr>
            <a:xfrm rot="5400000">
              <a:off x="3009773" y="4719790"/>
              <a:ext cx="360000" cy="360974"/>
              <a:chOff x="4481975" y="4551664"/>
              <a:chExt cx="360000" cy="360974"/>
            </a:xfrm>
          </p:grpSpPr>
          <p:sp>
            <p:nvSpPr>
              <p:cNvPr id="10" name="円/楕円 126">
                <a:extLst>
                  <a:ext uri="{FF2B5EF4-FFF2-40B4-BE49-F238E27FC236}">
                    <a16:creationId xmlns:a16="http://schemas.microsoft.com/office/drawing/2014/main" id="{A22B707A-5F99-DAE6-BDF8-E315EAD75ABD}"/>
                  </a:ext>
                </a:extLst>
              </p:cNvPr>
              <p:cNvSpPr>
                <a:spLocks noChangeAspect="1"/>
              </p:cNvSpPr>
              <p:nvPr/>
            </p:nvSpPr>
            <p:spPr>
              <a:xfrm rot="16200000">
                <a:off x="4481975" y="4552638"/>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3" name="グラフィックス 130" descr="キャレットを下へ 枠線">
                <a:extLst>
                  <a:ext uri="{FF2B5EF4-FFF2-40B4-BE49-F238E27FC236}">
                    <a16:creationId xmlns:a16="http://schemas.microsoft.com/office/drawing/2014/main" id="{A4EF832C-BFBB-B576-012E-39EE52DA52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4481975" y="4551664"/>
                <a:ext cx="356400" cy="356400"/>
              </a:xfrm>
              <a:prstGeom prst="rect">
                <a:avLst/>
              </a:prstGeom>
            </p:spPr>
          </p:pic>
        </p:grpSp>
      </p:grpSp>
      <p:grpSp>
        <p:nvGrpSpPr>
          <p:cNvPr id="14" name="Group 13">
            <a:extLst>
              <a:ext uri="{FF2B5EF4-FFF2-40B4-BE49-F238E27FC236}">
                <a16:creationId xmlns:a16="http://schemas.microsoft.com/office/drawing/2014/main" id="{265F08DD-2501-1C80-E7D0-D193D5487D82}"/>
              </a:ext>
            </a:extLst>
          </p:cNvPr>
          <p:cNvGrpSpPr/>
          <p:nvPr/>
        </p:nvGrpSpPr>
        <p:grpSpPr>
          <a:xfrm>
            <a:off x="6231084" y="4720277"/>
            <a:ext cx="5440680" cy="360000"/>
            <a:chOff x="469432" y="4720277"/>
            <a:chExt cx="5440680" cy="360000"/>
          </a:xfrm>
        </p:grpSpPr>
        <p:cxnSp>
          <p:nvCxnSpPr>
            <p:cNvPr id="16" name="直線コネクタ 125">
              <a:extLst>
                <a:ext uri="{FF2B5EF4-FFF2-40B4-BE49-F238E27FC236}">
                  <a16:creationId xmlns:a16="http://schemas.microsoft.com/office/drawing/2014/main" id="{AC288210-6406-42B9-E087-A2B421064BE4}"/>
                </a:ext>
              </a:extLst>
            </p:cNvPr>
            <p:cNvCxnSpPr>
              <a:cxnSpLocks/>
            </p:cNvCxnSpPr>
            <p:nvPr/>
          </p:nvCxnSpPr>
          <p:spPr>
            <a:xfrm>
              <a:off x="469432" y="4900277"/>
              <a:ext cx="544068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 name="グループ化 33">
              <a:extLst>
                <a:ext uri="{FF2B5EF4-FFF2-40B4-BE49-F238E27FC236}">
                  <a16:creationId xmlns:a16="http://schemas.microsoft.com/office/drawing/2014/main" id="{BE33FCD7-1DB2-11A6-4C22-E637D0D4F0A6}"/>
                </a:ext>
              </a:extLst>
            </p:cNvPr>
            <p:cNvGrpSpPr/>
            <p:nvPr/>
          </p:nvGrpSpPr>
          <p:grpSpPr>
            <a:xfrm rot="5400000">
              <a:off x="3009773" y="4719790"/>
              <a:ext cx="360000" cy="360974"/>
              <a:chOff x="4481975" y="4551664"/>
              <a:chExt cx="360000" cy="360974"/>
            </a:xfrm>
          </p:grpSpPr>
          <p:sp>
            <p:nvSpPr>
              <p:cNvPr id="18" name="円/楕円 126">
                <a:extLst>
                  <a:ext uri="{FF2B5EF4-FFF2-40B4-BE49-F238E27FC236}">
                    <a16:creationId xmlns:a16="http://schemas.microsoft.com/office/drawing/2014/main" id="{2B1A2CE6-E799-3F26-525D-4C4BF9C1EA59}"/>
                  </a:ext>
                </a:extLst>
              </p:cNvPr>
              <p:cNvSpPr>
                <a:spLocks noChangeAspect="1"/>
              </p:cNvSpPr>
              <p:nvPr/>
            </p:nvSpPr>
            <p:spPr>
              <a:xfrm rot="16200000">
                <a:off x="4481975" y="4552638"/>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9" name="グラフィックス 130" descr="キャレットを下へ 枠線">
                <a:extLst>
                  <a:ext uri="{FF2B5EF4-FFF2-40B4-BE49-F238E27FC236}">
                    <a16:creationId xmlns:a16="http://schemas.microsoft.com/office/drawing/2014/main" id="{6BD8E5BD-B973-852C-A4C0-29BCD84349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4481975" y="4551664"/>
                <a:ext cx="356400" cy="356400"/>
              </a:xfrm>
              <a:prstGeom prst="rect">
                <a:avLst/>
              </a:prstGeom>
            </p:spPr>
          </p:pic>
        </p:grpSp>
      </p:grpSp>
      <p:grpSp>
        <p:nvGrpSpPr>
          <p:cNvPr id="28" name="Group 27">
            <a:extLst>
              <a:ext uri="{FF2B5EF4-FFF2-40B4-BE49-F238E27FC236}">
                <a16:creationId xmlns:a16="http://schemas.microsoft.com/office/drawing/2014/main" id="{C55A3331-10B1-64C5-F247-4F59FA3712D5}"/>
              </a:ext>
            </a:extLst>
          </p:cNvPr>
          <p:cNvGrpSpPr/>
          <p:nvPr/>
        </p:nvGrpSpPr>
        <p:grpSpPr>
          <a:xfrm>
            <a:off x="513398" y="3505098"/>
            <a:ext cx="5471272" cy="914400"/>
            <a:chOff x="513398" y="3422888"/>
            <a:chExt cx="5471272" cy="914400"/>
          </a:xfrm>
        </p:grpSpPr>
        <p:sp>
          <p:nvSpPr>
            <p:cNvPr id="21" name="正方形/長方形 48">
              <a:extLst>
                <a:ext uri="{FF2B5EF4-FFF2-40B4-BE49-F238E27FC236}">
                  <a16:creationId xmlns:a16="http://schemas.microsoft.com/office/drawing/2014/main" id="{F9094B09-C339-E2E6-6C70-90D54C6C3315}"/>
                </a:ext>
              </a:extLst>
            </p:cNvPr>
            <p:cNvSpPr/>
            <p:nvPr/>
          </p:nvSpPr>
          <p:spPr>
            <a:xfrm>
              <a:off x="967109" y="3422888"/>
              <a:ext cx="5017561" cy="914400"/>
            </a:xfrm>
            <a:prstGeom prst="rect">
              <a:avLst/>
            </a:prstGeom>
            <a:solidFill>
              <a:srgbClr val="FFFFFF">
                <a:lumMod val="95000"/>
              </a:srgbClr>
            </a:solidFill>
            <a:ln w="12700" cap="flat" cmpd="sng" algn="ctr">
              <a:noFill/>
              <a:prstDash val="solid"/>
              <a:miter lim="800000"/>
            </a:ln>
            <a:effectLst/>
          </p:spPr>
          <p:txBody>
            <a:bodyPr lIns="640080" tIns="91440" rIns="91440" bIns="0" rtlCol="0" anchor="t"/>
            <a:lstStyle/>
            <a:p>
              <a:pPr algn="l">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Built a model to classify BLE</a:t>
              </a:r>
            </a:p>
            <a:p>
              <a:pPr algn="l">
                <a:buClr>
                  <a:schemeClr val="accent1"/>
                </a:buClr>
              </a:pPr>
              <a:r>
                <a:rPr lang="en-US" altLang="ja-JP" sz="1400" dirty="0">
                  <a:solidFill>
                    <a:schemeClr val="tx1">
                      <a:lumMod val="75000"/>
                    </a:schemeClr>
                  </a:solidFill>
                  <a:latin typeface="Meiryo" panose="020B0604030504040204" pitchFamily="34" charset="-128"/>
                  <a:ea typeface="Meiryo" panose="020B0604030504040204" pitchFamily="34" charset="-128"/>
                </a:rPr>
                <a:t>A machine-learning model to classify BLE trackers was created.</a:t>
              </a:r>
              <a:endParaRPr lang="ja-JP" altLang="en-US" sz="1400" dirty="0">
                <a:solidFill>
                  <a:schemeClr val="tx1">
                    <a:lumMod val="75000"/>
                  </a:schemeClr>
                </a:solidFill>
                <a:latin typeface="Meiryo" panose="020B0604030504040204" pitchFamily="34" charset="-128"/>
                <a:ea typeface="Meiryo" panose="020B0604030504040204" pitchFamily="34" charset="-128"/>
              </a:endParaRPr>
            </a:p>
          </p:txBody>
        </p:sp>
        <p:grpSp>
          <p:nvGrpSpPr>
            <p:cNvPr id="22" name="グループ化 23">
              <a:extLst>
                <a:ext uri="{FF2B5EF4-FFF2-40B4-BE49-F238E27FC236}">
                  <a16:creationId xmlns:a16="http://schemas.microsoft.com/office/drawing/2014/main" id="{8D9602D9-9D65-C1D0-F700-59DE7E747AC6}"/>
                </a:ext>
              </a:extLst>
            </p:cNvPr>
            <p:cNvGrpSpPr>
              <a:grpSpLocks noChangeAspect="1"/>
            </p:cNvGrpSpPr>
            <p:nvPr/>
          </p:nvGrpSpPr>
          <p:grpSpPr>
            <a:xfrm>
              <a:off x="513398" y="3422888"/>
              <a:ext cx="914400" cy="914400"/>
              <a:chOff x="2650454" y="3608624"/>
              <a:chExt cx="1563550" cy="1563550"/>
            </a:xfrm>
          </p:grpSpPr>
          <p:sp>
            <p:nvSpPr>
              <p:cNvPr id="23" name="円/楕円 42">
                <a:extLst>
                  <a:ext uri="{FF2B5EF4-FFF2-40B4-BE49-F238E27FC236}">
                    <a16:creationId xmlns:a16="http://schemas.microsoft.com/office/drawing/2014/main" id="{95981A7A-A947-8BCE-154D-93AB7AE4B2E8}"/>
                  </a:ext>
                </a:extLst>
              </p:cNvPr>
              <p:cNvSpPr/>
              <p:nvPr/>
            </p:nvSpPr>
            <p:spPr>
              <a:xfrm>
                <a:off x="2650454" y="3608624"/>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noProof="0" dirty="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24" name="グラフィックス 22" descr="Robot with solid fill">
                <a:extLst>
                  <a:ext uri="{FF2B5EF4-FFF2-40B4-BE49-F238E27FC236}">
                    <a16:creationId xmlns:a16="http://schemas.microsoft.com/office/drawing/2014/main" id="{DF85D9C9-0086-59F9-0362-DA3B0472E3D6}"/>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949844" y="3908014"/>
                <a:ext cx="964772" cy="964772"/>
              </a:xfrm>
              <a:prstGeom prst="rect">
                <a:avLst/>
              </a:prstGeom>
            </p:spPr>
          </p:pic>
        </p:grpSp>
      </p:grpSp>
      <p:grpSp>
        <p:nvGrpSpPr>
          <p:cNvPr id="29" name="Group 28">
            <a:extLst>
              <a:ext uri="{FF2B5EF4-FFF2-40B4-BE49-F238E27FC236}">
                <a16:creationId xmlns:a16="http://schemas.microsoft.com/office/drawing/2014/main" id="{9EC27238-B760-86FC-FC93-F7120BA857B7}"/>
              </a:ext>
            </a:extLst>
          </p:cNvPr>
          <p:cNvGrpSpPr/>
          <p:nvPr/>
        </p:nvGrpSpPr>
        <p:grpSpPr>
          <a:xfrm>
            <a:off x="513398" y="2289918"/>
            <a:ext cx="5471272" cy="914400"/>
            <a:chOff x="513398" y="2410896"/>
            <a:chExt cx="5471272" cy="914400"/>
          </a:xfrm>
        </p:grpSpPr>
        <p:sp>
          <p:nvSpPr>
            <p:cNvPr id="20" name="正方形/長方形 48">
              <a:extLst>
                <a:ext uri="{FF2B5EF4-FFF2-40B4-BE49-F238E27FC236}">
                  <a16:creationId xmlns:a16="http://schemas.microsoft.com/office/drawing/2014/main" id="{DB4C0101-0177-5294-086F-3B2EFF5860A6}"/>
                </a:ext>
              </a:extLst>
            </p:cNvPr>
            <p:cNvSpPr/>
            <p:nvPr/>
          </p:nvSpPr>
          <p:spPr>
            <a:xfrm>
              <a:off x="967109" y="2410896"/>
              <a:ext cx="5017561" cy="914400"/>
            </a:xfrm>
            <a:prstGeom prst="rect">
              <a:avLst/>
            </a:prstGeom>
            <a:solidFill>
              <a:srgbClr val="FFFFFF">
                <a:lumMod val="95000"/>
              </a:srgbClr>
            </a:solidFill>
            <a:ln w="12700" cap="flat" cmpd="sng" algn="ctr">
              <a:noFill/>
              <a:prstDash val="solid"/>
              <a:miter lim="800000"/>
            </a:ln>
            <a:effectLst/>
          </p:spPr>
          <p:txBody>
            <a:bodyPr lIns="640080" tIns="91440" rIns="91440" bIns="0" rtlCol="0" anchor="t"/>
            <a:lstStyle/>
            <a:p>
              <a:pPr algn="l">
                <a:buClr>
                  <a:schemeClr val="accent1"/>
                </a:buClr>
              </a:pPr>
              <a:r>
                <a:rPr lang="en-US" altLang="ja-JP" dirty="0">
                  <a:solidFill>
                    <a:schemeClr val="accent1"/>
                  </a:solidFill>
                  <a:latin typeface="Meiryo" panose="020B0604030504040204" pitchFamily="34" charset="-128"/>
                  <a:ea typeface="Meiryo" panose="020B0604030504040204" pitchFamily="34" charset="-128"/>
                </a:rPr>
                <a:t>Created a database of BLE</a:t>
              </a:r>
            </a:p>
            <a:p>
              <a:pPr algn="l">
                <a:buClr>
                  <a:schemeClr val="accent1"/>
                </a:buClr>
              </a:pPr>
              <a:r>
                <a:rPr lang="en-US" altLang="ja-JP" sz="1400" dirty="0">
                  <a:solidFill>
                    <a:schemeClr val="tx1">
                      <a:lumMod val="75000"/>
                    </a:schemeClr>
                  </a:solidFill>
                  <a:latin typeface="Meiryo" panose="020B0604030504040204" pitchFamily="34" charset="-128"/>
                  <a:ea typeface="Meiryo" panose="020B0604030504040204" pitchFamily="34" charset="-128"/>
                </a:rPr>
                <a:t>30 million packets of data were collected from a wide variety of devices</a:t>
              </a:r>
              <a:endParaRPr lang="ja-JP" altLang="en-US" sz="1400" dirty="0">
                <a:solidFill>
                  <a:schemeClr val="tx1">
                    <a:lumMod val="75000"/>
                  </a:schemeClr>
                </a:solidFill>
                <a:latin typeface="Meiryo" panose="020B0604030504040204" pitchFamily="34" charset="-128"/>
                <a:ea typeface="Meiryo" panose="020B0604030504040204" pitchFamily="34" charset="-128"/>
              </a:endParaRPr>
            </a:p>
          </p:txBody>
        </p:sp>
        <p:grpSp>
          <p:nvGrpSpPr>
            <p:cNvPr id="25" name="グループ化 23">
              <a:extLst>
                <a:ext uri="{FF2B5EF4-FFF2-40B4-BE49-F238E27FC236}">
                  <a16:creationId xmlns:a16="http://schemas.microsoft.com/office/drawing/2014/main" id="{37DCDDD6-2CEB-567F-5877-0B4D8B2C1BAF}"/>
                </a:ext>
              </a:extLst>
            </p:cNvPr>
            <p:cNvGrpSpPr>
              <a:grpSpLocks noChangeAspect="1"/>
            </p:cNvGrpSpPr>
            <p:nvPr/>
          </p:nvGrpSpPr>
          <p:grpSpPr>
            <a:xfrm>
              <a:off x="513398" y="2410896"/>
              <a:ext cx="914400" cy="914400"/>
              <a:chOff x="2650454" y="3608624"/>
              <a:chExt cx="1563550" cy="1563550"/>
            </a:xfrm>
          </p:grpSpPr>
          <p:sp>
            <p:nvSpPr>
              <p:cNvPr id="26" name="円/楕円 42">
                <a:extLst>
                  <a:ext uri="{FF2B5EF4-FFF2-40B4-BE49-F238E27FC236}">
                    <a16:creationId xmlns:a16="http://schemas.microsoft.com/office/drawing/2014/main" id="{F4A9FE83-8169-DA56-3647-3B184C77F937}"/>
                  </a:ext>
                </a:extLst>
              </p:cNvPr>
              <p:cNvSpPr/>
              <p:nvPr/>
            </p:nvSpPr>
            <p:spPr>
              <a:xfrm>
                <a:off x="2650454" y="3608624"/>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noProof="0" dirty="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27" name="グラフィックス 22" descr="Database with solid fill">
                <a:extLst>
                  <a:ext uri="{FF2B5EF4-FFF2-40B4-BE49-F238E27FC236}">
                    <a16:creationId xmlns:a16="http://schemas.microsoft.com/office/drawing/2014/main" id="{F9A3BFF9-993B-A2A8-6D5C-A4E775DCED41}"/>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2949844" y="3878907"/>
                <a:ext cx="964772" cy="964772"/>
              </a:xfrm>
              <a:prstGeom prst="rect">
                <a:avLst/>
              </a:prstGeom>
            </p:spPr>
          </p:pic>
        </p:grpSp>
      </p:grpSp>
      <p:grpSp>
        <p:nvGrpSpPr>
          <p:cNvPr id="54" name="Group 53">
            <a:extLst>
              <a:ext uri="{FF2B5EF4-FFF2-40B4-BE49-F238E27FC236}">
                <a16:creationId xmlns:a16="http://schemas.microsoft.com/office/drawing/2014/main" id="{DEF74851-DE8A-49B2-73E9-15834878FA2E}"/>
              </a:ext>
            </a:extLst>
          </p:cNvPr>
          <p:cNvGrpSpPr/>
          <p:nvPr/>
        </p:nvGrpSpPr>
        <p:grpSpPr>
          <a:xfrm>
            <a:off x="6231798" y="2572371"/>
            <a:ext cx="5471270" cy="1564672"/>
            <a:chOff x="6231798" y="2572371"/>
            <a:chExt cx="5471270" cy="1564672"/>
          </a:xfrm>
        </p:grpSpPr>
        <p:grpSp>
          <p:nvGrpSpPr>
            <p:cNvPr id="48" name="Group 47">
              <a:extLst>
                <a:ext uri="{FF2B5EF4-FFF2-40B4-BE49-F238E27FC236}">
                  <a16:creationId xmlns:a16="http://schemas.microsoft.com/office/drawing/2014/main" id="{85FE2A47-BCC9-CE9B-6A49-5CA625D674BC}"/>
                </a:ext>
              </a:extLst>
            </p:cNvPr>
            <p:cNvGrpSpPr/>
            <p:nvPr/>
          </p:nvGrpSpPr>
          <p:grpSpPr>
            <a:xfrm>
              <a:off x="7901141" y="2663758"/>
              <a:ext cx="2132584" cy="1381899"/>
              <a:chOff x="7901142" y="2951844"/>
              <a:chExt cx="2132584" cy="1381899"/>
            </a:xfrm>
          </p:grpSpPr>
          <p:grpSp>
            <p:nvGrpSpPr>
              <p:cNvPr id="40" name="Group 39">
                <a:extLst>
                  <a:ext uri="{FF2B5EF4-FFF2-40B4-BE49-F238E27FC236}">
                    <a16:creationId xmlns:a16="http://schemas.microsoft.com/office/drawing/2014/main" id="{7E7A2DE2-166B-F2D0-2A71-66E51B377167}"/>
                  </a:ext>
                </a:extLst>
              </p:cNvPr>
              <p:cNvGrpSpPr/>
              <p:nvPr/>
            </p:nvGrpSpPr>
            <p:grpSpPr>
              <a:xfrm>
                <a:off x="8285489" y="2951844"/>
                <a:ext cx="1381899" cy="1381899"/>
                <a:chOff x="5616334" y="2061056"/>
                <a:chExt cx="972000" cy="972000"/>
              </a:xfrm>
            </p:grpSpPr>
            <p:sp>
              <p:nvSpPr>
                <p:cNvPr id="44" name="円/楕円 42">
                  <a:extLst>
                    <a:ext uri="{FF2B5EF4-FFF2-40B4-BE49-F238E27FC236}">
                      <a16:creationId xmlns:a16="http://schemas.microsoft.com/office/drawing/2014/main" id="{3BF05F82-D03B-D795-74FE-2FBFFB1FA975}"/>
                    </a:ext>
                  </a:extLst>
                </p:cNvPr>
                <p:cNvSpPr/>
                <p:nvPr/>
              </p:nvSpPr>
              <p:spPr>
                <a:xfrm>
                  <a:off x="5616334" y="2061056"/>
                  <a:ext cx="972000" cy="9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28800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noProof="0" dirty="0">
                      <a:ln>
                        <a:noFill/>
                      </a:ln>
                      <a:solidFill>
                        <a:prstClr val="white"/>
                      </a:solidFill>
                      <a:effectLst/>
                      <a:uLnTx/>
                      <a:uFillTx/>
                      <a:latin typeface="Meiryo" panose="020B0604030504040204" pitchFamily="34" charset="-128"/>
                      <a:ea typeface="Meiryo" panose="020B0604030504040204" pitchFamily="34" charset="-128"/>
                    </a:rPr>
                    <a:t>Accuracy</a:t>
                  </a:r>
                  <a:endParaRPr kumimoji="1" lang="ja-JP" altLang="en-US" sz="1400" b="0" i="0" u="none" strike="noStrike" kern="1200" cap="none" spc="0" normalizeH="0" noProof="0" dirty="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45" name="グラフィックス 22" descr="Scales of justice with solid fill">
                  <a:extLst>
                    <a:ext uri="{FF2B5EF4-FFF2-40B4-BE49-F238E27FC236}">
                      <a16:creationId xmlns:a16="http://schemas.microsoft.com/office/drawing/2014/main" id="{0E43D724-F6B7-4BC1-1398-D6931F620CA4}"/>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rcRect/>
                <a:stretch/>
              </p:blipFill>
              <p:spPr>
                <a:xfrm>
                  <a:off x="5832334" y="2134161"/>
                  <a:ext cx="540000" cy="540000"/>
                </a:xfrm>
                <a:prstGeom prst="rect">
                  <a:avLst/>
                </a:prstGeom>
              </p:spPr>
            </p:pic>
          </p:grpSp>
          <p:sp>
            <p:nvSpPr>
              <p:cNvPr id="42" name="AutoShape 2">
                <a:extLst>
                  <a:ext uri="{FF2B5EF4-FFF2-40B4-BE49-F238E27FC236}">
                    <a16:creationId xmlns:a16="http://schemas.microsoft.com/office/drawing/2014/main" id="{BE3AA9D1-A203-1961-74F4-A2FC4D16A2B2}"/>
                  </a:ext>
                </a:extLst>
              </p:cNvPr>
              <p:cNvSpPr>
                <a:spLocks noChangeArrowheads="1"/>
              </p:cNvSpPr>
              <p:nvPr>
                <p:custDataLst>
                  <p:tags r:id="rId1"/>
                </p:custDataLst>
              </p:nvPr>
            </p:nvSpPr>
            <p:spPr bwMode="auto">
              <a:xfrm rot="10800000" flipH="1">
                <a:off x="9780247" y="3392188"/>
                <a:ext cx="253479" cy="501210"/>
              </a:xfrm>
              <a:prstGeom prst="homePlate">
                <a:avLst>
                  <a:gd name="adj" fmla="val 100000"/>
                </a:avLst>
              </a:prstGeom>
              <a:solidFill>
                <a:schemeClr val="accent1">
                  <a:lumMod val="100000"/>
                </a:schemeClr>
              </a:solidFill>
              <a:ln>
                <a:noFill/>
              </a:ln>
              <a:effectLst/>
            </p:spPr>
            <p:txBody>
              <a:bodyPr wrap="none" lIns="0" tIns="0" rIns="0" bIns="0" anchor="ctr"/>
              <a:lstStyle/>
              <a:p>
                <a:endParaRPr lang="ja-JP" altLang="en-US" dirty="0">
                  <a:latin typeface="Meiryo" panose="020B0604030504040204" pitchFamily="34" charset="-128"/>
                  <a:ea typeface="Meiryo" panose="020B0604030504040204" pitchFamily="34" charset="-128"/>
                </a:endParaRPr>
              </a:p>
            </p:txBody>
          </p:sp>
          <p:sp>
            <p:nvSpPr>
              <p:cNvPr id="43" name="AutoShape 2">
                <a:extLst>
                  <a:ext uri="{FF2B5EF4-FFF2-40B4-BE49-F238E27FC236}">
                    <a16:creationId xmlns:a16="http://schemas.microsoft.com/office/drawing/2014/main" id="{59FE3BE1-0592-1389-CA8B-DF9CB2EF4734}"/>
                  </a:ext>
                </a:extLst>
              </p:cNvPr>
              <p:cNvSpPr>
                <a:spLocks noChangeArrowheads="1"/>
              </p:cNvSpPr>
              <p:nvPr>
                <p:custDataLst>
                  <p:tags r:id="rId2"/>
                </p:custDataLst>
              </p:nvPr>
            </p:nvSpPr>
            <p:spPr bwMode="auto">
              <a:xfrm rot="10800000">
                <a:off x="7901142" y="3392188"/>
                <a:ext cx="253479" cy="501210"/>
              </a:xfrm>
              <a:prstGeom prst="homePlate">
                <a:avLst>
                  <a:gd name="adj" fmla="val 100000"/>
                </a:avLst>
              </a:prstGeom>
              <a:solidFill>
                <a:schemeClr val="accent1">
                  <a:lumMod val="100000"/>
                </a:schemeClr>
              </a:solidFill>
              <a:ln>
                <a:noFill/>
              </a:ln>
              <a:effectLst/>
            </p:spPr>
            <p:txBody>
              <a:bodyPr wrap="none" lIns="0" tIns="0" rIns="0" bIns="0" anchor="ctr"/>
              <a:lstStyle/>
              <a:p>
                <a:endParaRPr lang="ja-JP" altLang="en-US" dirty="0">
                  <a:latin typeface="Meiryo" panose="020B0604030504040204" pitchFamily="34" charset="-128"/>
                  <a:ea typeface="Meiryo" panose="020B0604030504040204" pitchFamily="34" charset="-128"/>
                </a:endParaRPr>
              </a:p>
            </p:txBody>
          </p:sp>
        </p:grpSp>
        <p:grpSp>
          <p:nvGrpSpPr>
            <p:cNvPr id="52" name="Group 51">
              <a:extLst>
                <a:ext uri="{FF2B5EF4-FFF2-40B4-BE49-F238E27FC236}">
                  <a16:creationId xmlns:a16="http://schemas.microsoft.com/office/drawing/2014/main" id="{1E225CFD-BCDA-AD97-AE98-CE4BCF62C12B}"/>
                </a:ext>
              </a:extLst>
            </p:cNvPr>
            <p:cNvGrpSpPr/>
            <p:nvPr/>
          </p:nvGrpSpPr>
          <p:grpSpPr>
            <a:xfrm>
              <a:off x="6231798" y="2572371"/>
              <a:ext cx="1591200" cy="1564672"/>
              <a:chOff x="6231798" y="2554044"/>
              <a:chExt cx="1591200" cy="1564672"/>
            </a:xfrm>
          </p:grpSpPr>
          <p:sp>
            <p:nvSpPr>
              <p:cNvPr id="46" name="タイトル 1">
                <a:extLst>
                  <a:ext uri="{FF2B5EF4-FFF2-40B4-BE49-F238E27FC236}">
                    <a16:creationId xmlns:a16="http://schemas.microsoft.com/office/drawing/2014/main" id="{0644302C-A1E7-61D0-CD3A-DE5073A2385B}"/>
                  </a:ext>
                </a:extLst>
              </p:cNvPr>
              <p:cNvSpPr txBox="1">
                <a:spLocks/>
              </p:cNvSpPr>
              <p:nvPr/>
            </p:nvSpPr>
            <p:spPr>
              <a:xfrm>
                <a:off x="6231798" y="2554044"/>
                <a:ext cx="1591200" cy="501210"/>
              </a:xfrm>
              <a:prstGeom prst="rect">
                <a:avLst/>
              </a:prstGeom>
            </p:spPr>
            <p:txBody>
              <a:bodyPr vert="horz" wrap="square" lIns="36000" tIns="36000" rIns="36000" bIns="36000" rtlCol="0" anchor="t">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pPr algn="ctr">
                  <a:buClr>
                    <a:schemeClr val="accent1"/>
                  </a:buClr>
                </a:pPr>
                <a:r>
                  <a:rPr lang="en-US" altLang="ja-JP" sz="1800" dirty="0">
                    <a:solidFill>
                      <a:schemeClr val="tx1">
                        <a:lumMod val="75000"/>
                      </a:schemeClr>
                    </a:solidFill>
                    <a:latin typeface="Meiryo" panose="020B0604030504040204" pitchFamily="34" charset="-128"/>
                  </a:rPr>
                  <a:t>Controlled environment</a:t>
                </a:r>
                <a:endParaRPr lang="ja-JP" altLang="en-US" sz="1800">
                  <a:solidFill>
                    <a:schemeClr val="tx1">
                      <a:lumMod val="75000"/>
                    </a:schemeClr>
                  </a:solidFill>
                  <a:latin typeface="Meiryo" panose="020B0604030504040204" pitchFamily="34" charset="-128"/>
                </a:endParaRPr>
              </a:p>
            </p:txBody>
          </p:sp>
          <p:sp>
            <p:nvSpPr>
              <p:cNvPr id="50" name="タイトル 1">
                <a:extLst>
                  <a:ext uri="{FF2B5EF4-FFF2-40B4-BE49-F238E27FC236}">
                    <a16:creationId xmlns:a16="http://schemas.microsoft.com/office/drawing/2014/main" id="{3DABFDFD-2889-54EF-3AAE-CABEF3621304}"/>
                  </a:ext>
                </a:extLst>
              </p:cNvPr>
              <p:cNvSpPr txBox="1">
                <a:spLocks/>
              </p:cNvSpPr>
              <p:nvPr/>
            </p:nvSpPr>
            <p:spPr>
              <a:xfrm>
                <a:off x="6231798" y="3204317"/>
                <a:ext cx="1591200" cy="914399"/>
              </a:xfrm>
              <a:prstGeom prst="rect">
                <a:avLst/>
              </a:prstGeom>
            </p:spPr>
            <p:txBody>
              <a:bodyPr vert="horz" wrap="square" lIns="36000" tIns="36000" rIns="36000" bIns="36000" rtlCol="0" anchor="b">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pPr algn="ctr">
                  <a:buClr>
                    <a:schemeClr val="accent1"/>
                  </a:buClr>
                </a:pPr>
                <a:r>
                  <a:rPr lang="en-US" altLang="ja-JP" sz="4800" dirty="0">
                    <a:latin typeface="Meiryo" panose="020B0604030504040204" pitchFamily="34" charset="-128"/>
                  </a:rPr>
                  <a:t>99%</a:t>
                </a:r>
                <a:endParaRPr lang="ja-JP" altLang="en-US" sz="4800">
                  <a:latin typeface="Meiryo" panose="020B0604030504040204" pitchFamily="34" charset="-128"/>
                </a:endParaRPr>
              </a:p>
            </p:txBody>
          </p:sp>
        </p:grpSp>
        <p:grpSp>
          <p:nvGrpSpPr>
            <p:cNvPr id="53" name="Group 52">
              <a:extLst>
                <a:ext uri="{FF2B5EF4-FFF2-40B4-BE49-F238E27FC236}">
                  <a16:creationId xmlns:a16="http://schemas.microsoft.com/office/drawing/2014/main" id="{9F02D53C-DE40-0896-9A63-941092961485}"/>
                </a:ext>
              </a:extLst>
            </p:cNvPr>
            <p:cNvGrpSpPr/>
            <p:nvPr/>
          </p:nvGrpSpPr>
          <p:grpSpPr>
            <a:xfrm>
              <a:off x="10111868" y="2572371"/>
              <a:ext cx="1591200" cy="1564672"/>
              <a:chOff x="10111868" y="2554044"/>
              <a:chExt cx="1591200" cy="1564672"/>
            </a:xfrm>
          </p:grpSpPr>
          <p:sp>
            <p:nvSpPr>
              <p:cNvPr id="47" name="タイトル 1">
                <a:extLst>
                  <a:ext uri="{FF2B5EF4-FFF2-40B4-BE49-F238E27FC236}">
                    <a16:creationId xmlns:a16="http://schemas.microsoft.com/office/drawing/2014/main" id="{87D91974-C31F-B10E-F77D-A98A191AF676}"/>
                  </a:ext>
                </a:extLst>
              </p:cNvPr>
              <p:cNvSpPr txBox="1">
                <a:spLocks/>
              </p:cNvSpPr>
              <p:nvPr/>
            </p:nvSpPr>
            <p:spPr>
              <a:xfrm>
                <a:off x="10111868" y="2554044"/>
                <a:ext cx="1591200" cy="501210"/>
              </a:xfrm>
              <a:prstGeom prst="rect">
                <a:avLst/>
              </a:prstGeom>
            </p:spPr>
            <p:txBody>
              <a:bodyPr vert="horz" wrap="square" lIns="36000" tIns="36000" rIns="36000" bIns="36000" rtlCol="0" anchor="t">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pPr algn="ctr">
                  <a:buClr>
                    <a:schemeClr val="accent1"/>
                  </a:buClr>
                </a:pPr>
                <a:r>
                  <a:rPr lang="en-US" altLang="ja-JP" sz="1800" dirty="0">
                    <a:solidFill>
                      <a:schemeClr val="tx1">
                        <a:lumMod val="75000"/>
                      </a:schemeClr>
                    </a:solidFill>
                    <a:latin typeface="Meiryo" panose="020B0604030504040204" pitchFamily="34" charset="-128"/>
                  </a:rPr>
                  <a:t>Real-world environment</a:t>
                </a:r>
                <a:endParaRPr lang="ja-JP" altLang="en-US" sz="1800">
                  <a:solidFill>
                    <a:schemeClr val="tx1">
                      <a:lumMod val="75000"/>
                    </a:schemeClr>
                  </a:solidFill>
                  <a:latin typeface="Meiryo" panose="020B0604030504040204" pitchFamily="34" charset="-128"/>
                </a:endParaRPr>
              </a:p>
            </p:txBody>
          </p:sp>
          <p:sp>
            <p:nvSpPr>
              <p:cNvPr id="51" name="タイトル 1">
                <a:extLst>
                  <a:ext uri="{FF2B5EF4-FFF2-40B4-BE49-F238E27FC236}">
                    <a16:creationId xmlns:a16="http://schemas.microsoft.com/office/drawing/2014/main" id="{B36DADD3-3007-7D77-914C-B53151FE736B}"/>
                  </a:ext>
                </a:extLst>
              </p:cNvPr>
              <p:cNvSpPr txBox="1">
                <a:spLocks/>
              </p:cNvSpPr>
              <p:nvPr/>
            </p:nvSpPr>
            <p:spPr>
              <a:xfrm>
                <a:off x="10111868" y="3204317"/>
                <a:ext cx="1591200" cy="914399"/>
              </a:xfrm>
              <a:prstGeom prst="rect">
                <a:avLst/>
              </a:prstGeom>
            </p:spPr>
            <p:txBody>
              <a:bodyPr vert="horz" wrap="square" lIns="36000" tIns="36000" rIns="36000" bIns="36000" rtlCol="0" anchor="b">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pPr algn="ctr">
                  <a:buClr>
                    <a:schemeClr val="accent1"/>
                  </a:buClr>
                </a:pPr>
                <a:r>
                  <a:rPr lang="en-US" altLang="ja-JP" sz="4800" dirty="0">
                    <a:solidFill>
                      <a:srgbClr val="FF0000"/>
                    </a:solidFill>
                    <a:latin typeface="Meiryo" panose="020B0604030504040204" pitchFamily="34" charset="-128"/>
                  </a:rPr>
                  <a:t>80%</a:t>
                </a:r>
                <a:endParaRPr lang="ja-JP" altLang="en-US" sz="4800">
                  <a:solidFill>
                    <a:srgbClr val="FF0000"/>
                  </a:solidFill>
                  <a:latin typeface="Meiryo" panose="020B0604030504040204" pitchFamily="34" charset="-128"/>
                </a:endParaRPr>
              </a:p>
            </p:txBody>
          </p:sp>
        </p:grpSp>
      </p:grpSp>
      <p:sp>
        <p:nvSpPr>
          <p:cNvPr id="56" name="タイトル 1">
            <a:extLst>
              <a:ext uri="{FF2B5EF4-FFF2-40B4-BE49-F238E27FC236}">
                <a16:creationId xmlns:a16="http://schemas.microsoft.com/office/drawing/2014/main" id="{EBECA50F-9A88-58E6-DE25-739C037DDEBB}"/>
              </a:ext>
            </a:extLst>
          </p:cNvPr>
          <p:cNvSpPr txBox="1">
            <a:spLocks/>
          </p:cNvSpPr>
          <p:nvPr/>
        </p:nvSpPr>
        <p:spPr>
          <a:xfrm>
            <a:off x="6137630" y="5172964"/>
            <a:ext cx="5626615" cy="956374"/>
          </a:xfrm>
          <a:prstGeom prst="rect">
            <a:avLst/>
          </a:prstGeom>
        </p:spPr>
        <p:txBody>
          <a:bodyPr vert="horz" wrap="square" lIns="36000" tIns="36000" rIns="36000" bIns="36000" rtlCol="0" anchor="t">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pPr marL="285750" indent="-285750">
              <a:buClr>
                <a:schemeClr val="accent1"/>
              </a:buClr>
              <a:buFont typeface="Arial" panose="020B0604020202020204" pitchFamily="34" charset="0"/>
              <a:buChar char="•"/>
            </a:pPr>
            <a:r>
              <a:rPr lang="en-US" altLang="ja-JP" sz="1600" dirty="0">
                <a:solidFill>
                  <a:schemeClr val="tx1">
                    <a:lumMod val="75000"/>
                  </a:schemeClr>
                </a:solidFill>
                <a:latin typeface="Meiryo" panose="020B0604030504040204" pitchFamily="34" charset="-128"/>
              </a:rPr>
              <a:t>Increase data diversity to improve accuracy by generating synthetic data</a:t>
            </a:r>
            <a:endParaRPr lang="ja-JP" altLang="en-US" sz="1600">
              <a:solidFill>
                <a:schemeClr val="tx1">
                  <a:lumMod val="75000"/>
                </a:schemeClr>
              </a:solidFill>
              <a:latin typeface="Meiryo" panose="020B0604030504040204" pitchFamily="34" charset="-128"/>
            </a:endParaRPr>
          </a:p>
        </p:txBody>
      </p:sp>
      <p:sp>
        <p:nvSpPr>
          <p:cNvPr id="57" name="Rectangle 56">
            <a:extLst>
              <a:ext uri="{FF2B5EF4-FFF2-40B4-BE49-F238E27FC236}">
                <a16:creationId xmlns:a16="http://schemas.microsoft.com/office/drawing/2014/main" id="{BC7A64FA-92BB-562A-3AA1-E47784F8EAD5}"/>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lang="en-GB" sz="1000" b="0" i="0" u="sng" dirty="0">
                <a:solidFill>
                  <a:schemeClr val="tx1">
                    <a:lumMod val="20000"/>
                    <a:lumOff val="80000"/>
                  </a:schemeClr>
                </a:solidFill>
                <a:effectLst/>
                <a:latin typeface="Lucida Grande" panose="020B0600040502020204" pitchFamily="34" charset="0"/>
              </a:rPr>
              <a:t>Stefan 2024</a:t>
            </a: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60" name="Slide Number Placeholder 59">
            <a:extLst>
              <a:ext uri="{FF2B5EF4-FFF2-40B4-BE49-F238E27FC236}">
                <a16:creationId xmlns:a16="http://schemas.microsoft.com/office/drawing/2014/main" id="{4AB7BE1B-D94F-762F-EAB6-302741A85CF6}"/>
              </a:ext>
            </a:extLst>
          </p:cNvPr>
          <p:cNvSpPr>
            <a:spLocks noGrp="1"/>
          </p:cNvSpPr>
          <p:nvPr>
            <p:ph type="sldNum" sz="quarter" idx="11"/>
          </p:nvPr>
        </p:nvSpPr>
        <p:spPr/>
        <p:txBody>
          <a:bodyPr/>
          <a:lstStyle/>
          <a:p>
            <a:fld id="{CE884680-B901-7B4E-B61D-104198092958}" type="slidenum">
              <a:rPr lang="ja-JP" altLang="en-US" smtClean="0"/>
              <a:pPr/>
              <a:t>43</a:t>
            </a:fld>
            <a:endParaRPr lang="ja-JP" altLang="en-US"/>
          </a:p>
        </p:txBody>
      </p:sp>
    </p:spTree>
    <p:extLst>
      <p:ext uri="{BB962C8B-B14F-4D97-AF65-F5344CB8AC3E}">
        <p14:creationId xmlns:p14="http://schemas.microsoft.com/office/powerpoint/2010/main" val="864859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5694D-8146-CBC1-2E18-4D66D583257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511E286-B9DF-47B8-C5B5-3291DD40F682}"/>
              </a:ext>
            </a:extLst>
          </p:cNvPr>
          <p:cNvSpPr>
            <a:spLocks noGrp="1"/>
          </p:cNvSpPr>
          <p:nvPr>
            <p:ph type="title"/>
          </p:nvPr>
        </p:nvSpPr>
        <p:spPr>
          <a:xfrm>
            <a:off x="371475" y="372382"/>
            <a:ext cx="11449050" cy="414335"/>
          </a:xfrm>
        </p:spPr>
        <p:txBody>
          <a:bodyPr/>
          <a:lstStyle/>
          <a:p>
            <a:r>
              <a:rPr lang="en-GB" dirty="0"/>
              <a:t>Related works</a:t>
            </a:r>
            <a:endParaRPr kumimoji="1" lang="ja-JP" altLang="en-US"/>
          </a:p>
        </p:txBody>
      </p:sp>
      <p:sp>
        <p:nvSpPr>
          <p:cNvPr id="6" name="テキスト ボックス 5">
            <a:extLst>
              <a:ext uri="{FF2B5EF4-FFF2-40B4-BE49-F238E27FC236}">
                <a16:creationId xmlns:a16="http://schemas.microsoft.com/office/drawing/2014/main" id="{3975CE51-08E7-9FEA-C777-5381B4F92799}"/>
              </a:ext>
            </a:extLst>
          </p:cNvPr>
          <p:cNvSpPr txBox="1"/>
          <p:nvPr/>
        </p:nvSpPr>
        <p:spPr>
          <a:xfrm>
            <a:off x="371476" y="1160463"/>
            <a:ext cx="5486400" cy="828675"/>
          </a:xfrm>
          <a:prstGeom prst="rect">
            <a:avLst/>
          </a:prstGeom>
          <a:noFill/>
        </p:spPr>
        <p:txBody>
          <a:bodyPr wrap="none" lIns="731520" tIns="36000" rIns="36000" bIns="36000" rtlCol="0" anchor="b">
            <a:noAutofit/>
          </a:bodyPr>
          <a:lstStyle/>
          <a:p>
            <a:pPr>
              <a:buClr>
                <a:schemeClr val="accent1"/>
              </a:buClr>
            </a:pPr>
            <a:r>
              <a:rPr kumimoji="1" lang="en-US" altLang="ja-JP">
                <a:solidFill>
                  <a:schemeClr val="accent1"/>
                </a:solidFill>
                <a:latin typeface="Meiryo" panose="020B0604030504040204" pitchFamily="34" charset="-128"/>
                <a:ea typeface="Meiryo" panose="020B0604030504040204" pitchFamily="34" charset="-128"/>
              </a:rPr>
              <a:t>Relating to BLE</a:t>
            </a:r>
            <a:endParaRPr kumimoji="1" lang="ja-JP" altLang="en-US">
              <a:solidFill>
                <a:schemeClr val="accent1"/>
              </a:solidFill>
              <a:latin typeface="Meiryo" panose="020B0604030504040204" pitchFamily="34" charset="-128"/>
              <a:ea typeface="Meiryo" panose="020B0604030504040204" pitchFamily="34" charset="-128"/>
            </a:endParaRPr>
          </a:p>
        </p:txBody>
      </p:sp>
      <p:cxnSp>
        <p:nvCxnSpPr>
          <p:cNvPr id="7" name="直線コネクタ 6">
            <a:extLst>
              <a:ext uri="{FF2B5EF4-FFF2-40B4-BE49-F238E27FC236}">
                <a16:creationId xmlns:a16="http://schemas.microsoft.com/office/drawing/2014/main" id="{0CD58F79-ACB7-5A9B-AA9A-436002E055C8}"/>
              </a:ext>
            </a:extLst>
          </p:cNvPr>
          <p:cNvCxnSpPr>
            <a:cxnSpLocks/>
          </p:cNvCxnSpPr>
          <p:nvPr/>
        </p:nvCxnSpPr>
        <p:spPr>
          <a:xfrm>
            <a:off x="371478"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AF3FF47A-2CB0-254F-5F15-2F30B26C07FA}"/>
              </a:ext>
            </a:extLst>
          </p:cNvPr>
          <p:cNvCxnSpPr>
            <a:cxnSpLocks/>
          </p:cNvCxnSpPr>
          <p:nvPr/>
        </p:nvCxnSpPr>
        <p:spPr>
          <a:xfrm>
            <a:off x="6193913"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55" name="グラフィックス 9" descr="Alterations &amp; Tailoring outline">
            <a:extLst>
              <a:ext uri="{FF2B5EF4-FFF2-40B4-BE49-F238E27FC236}">
                <a16:creationId xmlns:a16="http://schemas.microsoft.com/office/drawing/2014/main" id="{C1BD1C50-1C29-A26D-0B3C-72099937E5A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71477" y="1269138"/>
            <a:ext cx="720000" cy="720000"/>
          </a:xfrm>
          <a:prstGeom prst="rect">
            <a:avLst/>
          </a:prstGeom>
        </p:spPr>
      </p:pic>
      <p:sp>
        <p:nvSpPr>
          <p:cNvPr id="59" name="テキスト ボックス 5">
            <a:extLst>
              <a:ext uri="{FF2B5EF4-FFF2-40B4-BE49-F238E27FC236}">
                <a16:creationId xmlns:a16="http://schemas.microsoft.com/office/drawing/2014/main" id="{9B340CE3-0D5A-490D-82E2-442CABCA543A}"/>
              </a:ext>
            </a:extLst>
          </p:cNvPr>
          <p:cNvSpPr txBox="1"/>
          <p:nvPr/>
        </p:nvSpPr>
        <p:spPr>
          <a:xfrm>
            <a:off x="6114342" y="1160463"/>
            <a:ext cx="5706183" cy="828675"/>
          </a:xfrm>
          <a:prstGeom prst="rect">
            <a:avLst/>
          </a:prstGeom>
          <a:noFill/>
        </p:spPr>
        <p:txBody>
          <a:bodyPr wrap="none" lIns="73152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r>
              <a:rPr lang="en-US" altLang="ja-JP" dirty="0">
                <a:latin typeface="Meiryo" panose="020B0604030504040204" pitchFamily="34" charset="-128"/>
              </a:rPr>
              <a:t>Creating synthetic data using Markov model</a:t>
            </a:r>
          </a:p>
        </p:txBody>
      </p:sp>
      <p:pic>
        <p:nvPicPr>
          <p:cNvPr id="58" name="グラフィックス 9" descr="Workflow outline">
            <a:extLst>
              <a:ext uri="{FF2B5EF4-FFF2-40B4-BE49-F238E27FC236}">
                <a16:creationId xmlns:a16="http://schemas.microsoft.com/office/drawing/2014/main" id="{9CBBCE93-C52A-580F-8E7E-8AF6E8EE22D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114342" y="1269138"/>
            <a:ext cx="720000" cy="720000"/>
          </a:xfrm>
          <a:prstGeom prst="rect">
            <a:avLst/>
          </a:prstGeom>
        </p:spPr>
      </p:pic>
      <p:sp>
        <p:nvSpPr>
          <p:cNvPr id="11" name="テキスト ボックス 35">
            <a:extLst>
              <a:ext uri="{FF2B5EF4-FFF2-40B4-BE49-F238E27FC236}">
                <a16:creationId xmlns:a16="http://schemas.microsoft.com/office/drawing/2014/main" id="{5F40980A-EE83-230F-EA29-9705CA4905A8}"/>
              </a:ext>
            </a:extLst>
          </p:cNvPr>
          <p:cNvSpPr txBox="1"/>
          <p:nvPr/>
        </p:nvSpPr>
        <p:spPr>
          <a:xfrm>
            <a:off x="371478" y="2261935"/>
            <a:ext cx="5626615" cy="956374"/>
          </a:xfrm>
          <a:prstGeom prst="rect">
            <a:avLst/>
          </a:prstGeom>
          <a:noFill/>
        </p:spPr>
        <p:txBody>
          <a:bodyPr wrap="square" lIns="182880" tIns="91440" rIns="36000" bIns="91440" rtlCol="0" anchor="t">
            <a:noAutofit/>
          </a:bodyPr>
          <a:lstStyle/>
          <a:p>
            <a:pPr algn="l">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Generated synthetic data relating to BLE</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RSSI data used for BLE beacon location tracking</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IP packets and TCP/UDP flow</a:t>
            </a:r>
          </a:p>
          <a:p>
            <a:pPr marL="342900" indent="-203200">
              <a:buClr>
                <a:schemeClr val="accent1"/>
              </a:buClr>
              <a:buFont typeface="Arial" panose="020B0604020202020204" pitchFamily="34" charset="0"/>
              <a:buChar char="•"/>
              <a:defRPr/>
            </a:pP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12" name="テキスト ボックス 35">
            <a:extLst>
              <a:ext uri="{FF2B5EF4-FFF2-40B4-BE49-F238E27FC236}">
                <a16:creationId xmlns:a16="http://schemas.microsoft.com/office/drawing/2014/main" id="{6AB23170-BBF8-998C-25B3-CD8E80E4C8BF}"/>
              </a:ext>
            </a:extLst>
          </p:cNvPr>
          <p:cNvSpPr txBox="1"/>
          <p:nvPr/>
        </p:nvSpPr>
        <p:spPr>
          <a:xfrm>
            <a:off x="6193913" y="2261935"/>
            <a:ext cx="5626615" cy="956374"/>
          </a:xfrm>
          <a:prstGeom prst="rect">
            <a:avLst/>
          </a:prstGeom>
          <a:noFill/>
        </p:spPr>
        <p:txBody>
          <a:bodyPr wrap="square" lIns="182880" tIns="91440" rIns="36000" bIns="91440" rtlCol="0" anchor="t">
            <a:noAutofit/>
          </a:bodyPr>
          <a:lstStyle/>
          <a:p>
            <a:pPr algn="l">
              <a:buClr>
                <a:schemeClr val="accent1"/>
              </a:buClr>
            </a:pPr>
            <a:r>
              <a:rPr lang="en-US" altLang="ja-JP" dirty="0">
                <a:solidFill>
                  <a:schemeClr val="accent1"/>
                </a:solidFill>
                <a:latin typeface="Meiryo" panose="020B0604030504040204" pitchFamily="34" charset="-128"/>
                <a:ea typeface="Meiryo" panose="020B0604030504040204" pitchFamily="34" charset="-128"/>
              </a:rPr>
              <a:t>U</a:t>
            </a:r>
            <a:r>
              <a:rPr kumimoji="1" lang="en-US" altLang="ja-JP" dirty="0">
                <a:solidFill>
                  <a:schemeClr val="accent1"/>
                </a:solidFill>
                <a:latin typeface="Meiryo" panose="020B0604030504040204" pitchFamily="34" charset="-128"/>
                <a:ea typeface="Meiryo" panose="020B0604030504040204" pitchFamily="34" charset="-128"/>
              </a:rPr>
              <a:t>sed the Markov model</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High-resolution solar radiation data</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Wind speed data</a:t>
            </a:r>
          </a:p>
          <a:p>
            <a:pPr marL="342900" indent="-203200">
              <a:buClr>
                <a:schemeClr val="accent1"/>
              </a:buClr>
              <a:buFont typeface="Arial" panose="020B0604020202020204" pitchFamily="34" charset="0"/>
              <a:buChar char="•"/>
              <a:defRPr/>
            </a:pP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3" name="タイトル 1">
            <a:extLst>
              <a:ext uri="{FF2B5EF4-FFF2-40B4-BE49-F238E27FC236}">
                <a16:creationId xmlns:a16="http://schemas.microsoft.com/office/drawing/2014/main" id="{F1505EC0-71C1-2AD5-A1D6-6767D71643F5}"/>
              </a:ext>
            </a:extLst>
          </p:cNvPr>
          <p:cNvSpPr txBox="1">
            <a:spLocks/>
          </p:cNvSpPr>
          <p:nvPr/>
        </p:nvSpPr>
        <p:spPr>
          <a:xfrm>
            <a:off x="371475" y="5172964"/>
            <a:ext cx="5626615" cy="956374"/>
          </a:xfrm>
          <a:prstGeom prst="rect">
            <a:avLst/>
          </a:prstGeom>
        </p:spPr>
        <p:txBody>
          <a:bodyPr vert="horz" wrap="square" lIns="36000" tIns="36000" rIns="36000" bIns="36000" rtlCol="0" anchor="t">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pPr algn="ctr">
              <a:buClr>
                <a:schemeClr val="accent1"/>
              </a:buClr>
            </a:pPr>
            <a:r>
              <a:rPr lang="en-US" altLang="ja-JP" sz="1800" dirty="0">
                <a:solidFill>
                  <a:schemeClr val="tx1">
                    <a:lumMod val="75000"/>
                  </a:schemeClr>
                </a:solidFill>
                <a:latin typeface="Meiryo" panose="020B0604030504040204" pitchFamily="34" charset="-128"/>
              </a:rPr>
              <a:t>No studies have generated synthetic data for BLE</a:t>
            </a:r>
            <a:endParaRPr lang="ja-JP" altLang="en-US" sz="1800">
              <a:solidFill>
                <a:schemeClr val="tx1">
                  <a:lumMod val="75000"/>
                </a:schemeClr>
              </a:solidFill>
              <a:latin typeface="Meiryo" panose="020B0604030504040204" pitchFamily="34" charset="-128"/>
            </a:endParaRPr>
          </a:p>
        </p:txBody>
      </p:sp>
      <p:sp>
        <p:nvSpPr>
          <p:cNvPr id="4" name="タイトル 1">
            <a:extLst>
              <a:ext uri="{FF2B5EF4-FFF2-40B4-BE49-F238E27FC236}">
                <a16:creationId xmlns:a16="http://schemas.microsoft.com/office/drawing/2014/main" id="{C0131ED1-3EF3-3872-74B5-35E21DCD0D09}"/>
              </a:ext>
            </a:extLst>
          </p:cNvPr>
          <p:cNvSpPr txBox="1">
            <a:spLocks/>
          </p:cNvSpPr>
          <p:nvPr/>
        </p:nvSpPr>
        <p:spPr>
          <a:xfrm>
            <a:off x="6193909" y="5172964"/>
            <a:ext cx="5619777" cy="956374"/>
          </a:xfrm>
          <a:prstGeom prst="rect">
            <a:avLst/>
          </a:prstGeom>
        </p:spPr>
        <p:txBody>
          <a:bodyPr vert="horz" wrap="square" lIns="36000" tIns="36000" rIns="36000" bIns="36000" rtlCol="0" anchor="t">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pPr algn="ctr">
              <a:buClr>
                <a:schemeClr val="accent1"/>
              </a:buClr>
            </a:pPr>
            <a:r>
              <a:rPr lang="en-US" altLang="ja-JP" sz="1800" dirty="0">
                <a:solidFill>
                  <a:schemeClr val="tx1">
                    <a:lumMod val="75000"/>
                  </a:schemeClr>
                </a:solidFill>
                <a:latin typeface="Meiryo" panose="020B0604030504040204" pitchFamily="34" charset="-128"/>
              </a:rPr>
              <a:t>The Markov model is used to generate </a:t>
            </a:r>
          </a:p>
          <a:p>
            <a:pPr algn="ctr">
              <a:buClr>
                <a:schemeClr val="accent1"/>
              </a:buClr>
            </a:pPr>
            <a:r>
              <a:rPr lang="en-US" altLang="ja-JP" sz="1800" dirty="0">
                <a:solidFill>
                  <a:schemeClr val="tx1">
                    <a:lumMod val="75000"/>
                  </a:schemeClr>
                </a:solidFill>
                <a:latin typeface="Meiryo" panose="020B0604030504040204" pitchFamily="34" charset="-128"/>
              </a:rPr>
              <a:t>synthetic time series and structured data</a:t>
            </a:r>
            <a:endParaRPr lang="ja-JP" altLang="en-US" sz="1800">
              <a:solidFill>
                <a:schemeClr val="tx1">
                  <a:lumMod val="75000"/>
                </a:schemeClr>
              </a:solidFill>
              <a:latin typeface="Meiryo" panose="020B0604030504040204" pitchFamily="34" charset="-128"/>
            </a:endParaRPr>
          </a:p>
        </p:txBody>
      </p:sp>
      <p:grpSp>
        <p:nvGrpSpPr>
          <p:cNvPr id="5" name="Group 4">
            <a:extLst>
              <a:ext uri="{FF2B5EF4-FFF2-40B4-BE49-F238E27FC236}">
                <a16:creationId xmlns:a16="http://schemas.microsoft.com/office/drawing/2014/main" id="{C6251529-4C4A-7CDC-5788-84C3E6CD6FFC}"/>
              </a:ext>
            </a:extLst>
          </p:cNvPr>
          <p:cNvGrpSpPr/>
          <p:nvPr/>
        </p:nvGrpSpPr>
        <p:grpSpPr>
          <a:xfrm>
            <a:off x="513398" y="4720277"/>
            <a:ext cx="5440680" cy="360000"/>
            <a:chOff x="469432" y="4720277"/>
            <a:chExt cx="5440680" cy="360000"/>
          </a:xfrm>
        </p:grpSpPr>
        <p:cxnSp>
          <p:nvCxnSpPr>
            <p:cNvPr id="8" name="直線コネクタ 125">
              <a:extLst>
                <a:ext uri="{FF2B5EF4-FFF2-40B4-BE49-F238E27FC236}">
                  <a16:creationId xmlns:a16="http://schemas.microsoft.com/office/drawing/2014/main" id="{D610E762-4E70-9FBF-2C57-DA6AC99DE2E2}"/>
                </a:ext>
              </a:extLst>
            </p:cNvPr>
            <p:cNvCxnSpPr>
              <a:cxnSpLocks/>
            </p:cNvCxnSpPr>
            <p:nvPr/>
          </p:nvCxnSpPr>
          <p:spPr>
            <a:xfrm>
              <a:off x="469432" y="4900277"/>
              <a:ext cx="544068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グループ化 33">
              <a:extLst>
                <a:ext uri="{FF2B5EF4-FFF2-40B4-BE49-F238E27FC236}">
                  <a16:creationId xmlns:a16="http://schemas.microsoft.com/office/drawing/2014/main" id="{CF9F66CD-08DF-3458-9272-C9F6DF995320}"/>
                </a:ext>
              </a:extLst>
            </p:cNvPr>
            <p:cNvGrpSpPr/>
            <p:nvPr/>
          </p:nvGrpSpPr>
          <p:grpSpPr>
            <a:xfrm rot="5400000">
              <a:off x="3009773" y="4719790"/>
              <a:ext cx="360000" cy="360974"/>
              <a:chOff x="4481975" y="4551664"/>
              <a:chExt cx="360000" cy="360974"/>
            </a:xfrm>
          </p:grpSpPr>
          <p:sp>
            <p:nvSpPr>
              <p:cNvPr id="10" name="円/楕円 126">
                <a:extLst>
                  <a:ext uri="{FF2B5EF4-FFF2-40B4-BE49-F238E27FC236}">
                    <a16:creationId xmlns:a16="http://schemas.microsoft.com/office/drawing/2014/main" id="{20C51ACA-7CF6-5372-209B-3FF7E1C44159}"/>
                  </a:ext>
                </a:extLst>
              </p:cNvPr>
              <p:cNvSpPr>
                <a:spLocks noChangeAspect="1"/>
              </p:cNvSpPr>
              <p:nvPr/>
            </p:nvSpPr>
            <p:spPr>
              <a:xfrm rot="16200000">
                <a:off x="4481975" y="4552638"/>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3" name="グラフィックス 130" descr="キャレットを下へ 枠線">
                <a:extLst>
                  <a:ext uri="{FF2B5EF4-FFF2-40B4-BE49-F238E27FC236}">
                    <a16:creationId xmlns:a16="http://schemas.microsoft.com/office/drawing/2014/main" id="{371BDA17-BD77-001F-5471-31D135D8E8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4481975" y="4551664"/>
                <a:ext cx="356400" cy="356400"/>
              </a:xfrm>
              <a:prstGeom prst="rect">
                <a:avLst/>
              </a:prstGeom>
            </p:spPr>
          </p:pic>
        </p:grpSp>
      </p:grpSp>
      <p:grpSp>
        <p:nvGrpSpPr>
          <p:cNvPr id="14" name="Group 13">
            <a:extLst>
              <a:ext uri="{FF2B5EF4-FFF2-40B4-BE49-F238E27FC236}">
                <a16:creationId xmlns:a16="http://schemas.microsoft.com/office/drawing/2014/main" id="{B8DB18E3-80A3-F874-A7BE-A929E09CAA9E}"/>
              </a:ext>
            </a:extLst>
          </p:cNvPr>
          <p:cNvGrpSpPr/>
          <p:nvPr/>
        </p:nvGrpSpPr>
        <p:grpSpPr>
          <a:xfrm>
            <a:off x="6231084" y="4720277"/>
            <a:ext cx="5440680" cy="360000"/>
            <a:chOff x="469432" y="4720277"/>
            <a:chExt cx="5440680" cy="360000"/>
          </a:xfrm>
        </p:grpSpPr>
        <p:cxnSp>
          <p:nvCxnSpPr>
            <p:cNvPr id="16" name="直線コネクタ 125">
              <a:extLst>
                <a:ext uri="{FF2B5EF4-FFF2-40B4-BE49-F238E27FC236}">
                  <a16:creationId xmlns:a16="http://schemas.microsoft.com/office/drawing/2014/main" id="{C0D7DF33-BBBB-704B-AB34-A061FD369B23}"/>
                </a:ext>
              </a:extLst>
            </p:cNvPr>
            <p:cNvCxnSpPr>
              <a:cxnSpLocks/>
            </p:cNvCxnSpPr>
            <p:nvPr/>
          </p:nvCxnSpPr>
          <p:spPr>
            <a:xfrm>
              <a:off x="469432" y="4900277"/>
              <a:ext cx="544068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 name="グループ化 33">
              <a:extLst>
                <a:ext uri="{FF2B5EF4-FFF2-40B4-BE49-F238E27FC236}">
                  <a16:creationId xmlns:a16="http://schemas.microsoft.com/office/drawing/2014/main" id="{105E63DC-57E0-ABD2-6959-248EC4710C52}"/>
                </a:ext>
              </a:extLst>
            </p:cNvPr>
            <p:cNvGrpSpPr/>
            <p:nvPr/>
          </p:nvGrpSpPr>
          <p:grpSpPr>
            <a:xfrm rot="5400000">
              <a:off x="3009773" y="4719790"/>
              <a:ext cx="360000" cy="360974"/>
              <a:chOff x="4481975" y="4551664"/>
              <a:chExt cx="360000" cy="360974"/>
            </a:xfrm>
          </p:grpSpPr>
          <p:sp>
            <p:nvSpPr>
              <p:cNvPr id="18" name="円/楕円 126">
                <a:extLst>
                  <a:ext uri="{FF2B5EF4-FFF2-40B4-BE49-F238E27FC236}">
                    <a16:creationId xmlns:a16="http://schemas.microsoft.com/office/drawing/2014/main" id="{FFBD5451-6E2C-78E5-87B4-C08D43A74036}"/>
                  </a:ext>
                </a:extLst>
              </p:cNvPr>
              <p:cNvSpPr>
                <a:spLocks noChangeAspect="1"/>
              </p:cNvSpPr>
              <p:nvPr/>
            </p:nvSpPr>
            <p:spPr>
              <a:xfrm rot="16200000">
                <a:off x="4481975" y="4552638"/>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9" name="グラフィックス 130" descr="キャレットを下へ 枠線">
                <a:extLst>
                  <a:ext uri="{FF2B5EF4-FFF2-40B4-BE49-F238E27FC236}">
                    <a16:creationId xmlns:a16="http://schemas.microsoft.com/office/drawing/2014/main" id="{A7F9AA67-4B9F-CFDD-E8DE-E63F2BD320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4481975" y="4551664"/>
                <a:ext cx="356400" cy="356400"/>
              </a:xfrm>
              <a:prstGeom prst="rect">
                <a:avLst/>
              </a:prstGeom>
            </p:spPr>
          </p:pic>
        </p:grpSp>
      </p:grpSp>
      <p:sp>
        <p:nvSpPr>
          <p:cNvPr id="20" name="テキスト ボックス 35">
            <a:extLst>
              <a:ext uri="{FF2B5EF4-FFF2-40B4-BE49-F238E27FC236}">
                <a16:creationId xmlns:a16="http://schemas.microsoft.com/office/drawing/2014/main" id="{42061129-4823-A0BF-C35C-9B132D125C96}"/>
              </a:ext>
            </a:extLst>
          </p:cNvPr>
          <p:cNvSpPr txBox="1"/>
          <p:nvPr/>
        </p:nvSpPr>
        <p:spPr>
          <a:xfrm>
            <a:off x="371478" y="3491106"/>
            <a:ext cx="5626615" cy="956374"/>
          </a:xfrm>
          <a:prstGeom prst="rect">
            <a:avLst/>
          </a:prstGeom>
          <a:noFill/>
        </p:spPr>
        <p:txBody>
          <a:bodyPr wrap="square" lIns="182880" tIns="91440" rIns="36000" bIns="91440" rtlCol="0" anchor="t">
            <a:noAutofit/>
          </a:bodyPr>
          <a:lstStyle/>
          <a:p>
            <a:pPr algn="l">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Conducted simulation relating to BLE </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Multiple BLE advertising packets colliding</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BLE wireless sensor networks</a:t>
            </a:r>
            <a:endParaRPr lang="ja-JP" altLang="en-US" sz="1600">
              <a:solidFill>
                <a:schemeClr val="tx1">
                  <a:lumMod val="75000"/>
                </a:schemeClr>
              </a:solidFill>
              <a:latin typeface="Meiryo" panose="020B0604030504040204" pitchFamily="34" charset="-128"/>
              <a:ea typeface="Meiryo" panose="020B0604030504040204" pitchFamily="34" charset="-128"/>
            </a:endParaRPr>
          </a:p>
        </p:txBody>
      </p:sp>
      <p:sp>
        <p:nvSpPr>
          <p:cNvPr id="21" name="テキスト ボックス 35">
            <a:extLst>
              <a:ext uri="{FF2B5EF4-FFF2-40B4-BE49-F238E27FC236}">
                <a16:creationId xmlns:a16="http://schemas.microsoft.com/office/drawing/2014/main" id="{299EDE5A-B0D9-A410-9E08-B84FB5523616}"/>
              </a:ext>
            </a:extLst>
          </p:cNvPr>
          <p:cNvSpPr txBox="1"/>
          <p:nvPr/>
        </p:nvSpPr>
        <p:spPr>
          <a:xfrm>
            <a:off x="6193913" y="3491106"/>
            <a:ext cx="5626615" cy="956374"/>
          </a:xfrm>
          <a:prstGeom prst="rect">
            <a:avLst/>
          </a:prstGeom>
          <a:noFill/>
        </p:spPr>
        <p:txBody>
          <a:bodyPr wrap="square" lIns="182880" tIns="91440" rIns="36000" bIns="91440" rtlCol="0" anchor="t">
            <a:noAutofit/>
          </a:bodyPr>
          <a:lstStyle/>
          <a:p>
            <a:pPr algn="l">
              <a:buClr>
                <a:schemeClr val="accent1"/>
              </a:buClr>
            </a:pPr>
            <a:r>
              <a:rPr lang="en-US" altLang="ja-JP" dirty="0">
                <a:solidFill>
                  <a:schemeClr val="accent1"/>
                </a:solidFill>
                <a:latin typeface="Meiryo" panose="020B0604030504040204" pitchFamily="34" charset="-128"/>
                <a:ea typeface="Meiryo" panose="020B0604030504040204" pitchFamily="34" charset="-128"/>
              </a:rPr>
              <a:t>U</a:t>
            </a:r>
            <a:r>
              <a:rPr kumimoji="1" lang="en-US" altLang="ja-JP" dirty="0">
                <a:solidFill>
                  <a:schemeClr val="accent1"/>
                </a:solidFill>
                <a:latin typeface="Meiryo" panose="020B0604030504040204" pitchFamily="34" charset="-128"/>
                <a:ea typeface="Meiryo" panose="020B0604030504040204" pitchFamily="34" charset="-128"/>
              </a:rPr>
              <a:t>sed the Hidden Markov model</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Financial time series data</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Population data</a:t>
            </a:r>
          </a:p>
          <a:p>
            <a:pPr marL="342900" indent="-203200">
              <a:buClr>
                <a:schemeClr val="accent1"/>
              </a:buClr>
              <a:buFont typeface="Arial" panose="020B0604020202020204" pitchFamily="34" charset="0"/>
              <a:buChar char="•"/>
              <a:defRPr/>
            </a:pP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22" name="Rectangle 21">
            <a:extLst>
              <a:ext uri="{FF2B5EF4-FFF2-40B4-BE49-F238E27FC236}">
                <a16:creationId xmlns:a16="http://schemas.microsoft.com/office/drawing/2014/main" id="{8BB3D525-7F8A-5C4A-DCF4-7F1E41F3222A}"/>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lang="en-GB" sz="1000" b="0" i="0" u="sng" dirty="0">
                <a:solidFill>
                  <a:schemeClr val="tx1">
                    <a:lumMod val="20000"/>
                    <a:lumOff val="80000"/>
                  </a:schemeClr>
                </a:solidFill>
                <a:effectLst/>
                <a:latin typeface="Lucida Grande" panose="020B0600040502020204" pitchFamily="34" charset="0"/>
                <a:hlinkClick r:id="rId9">
                  <a:extLst>
                    <a:ext uri="{A12FA001-AC4F-418D-AE19-62706E023703}">
                      <ahyp:hlinkClr xmlns:ahyp="http://schemas.microsoft.com/office/drawing/2018/hyperlinkcolor" val="tx"/>
                    </a:ext>
                  </a:extLst>
                </a:hlinkClick>
              </a:rPr>
              <a:t>https://ieeexplore.ieee.org/document/9366479</a:t>
            </a:r>
            <a:r>
              <a:rPr lang="en-GB" sz="1000" b="0" i="0" u="sng" dirty="0">
                <a:solidFill>
                  <a:schemeClr val="tx1">
                    <a:lumMod val="20000"/>
                    <a:lumOff val="80000"/>
                  </a:schemeClr>
                </a:solidFill>
                <a:effectLst/>
                <a:latin typeface="Lucida Grande" panose="020B0600040502020204" pitchFamily="34" charset="0"/>
              </a:rPr>
              <a:t>, </a:t>
            </a:r>
            <a:r>
              <a:rPr lang="en-GB" sz="1000" b="0" i="0" u="sng" dirty="0">
                <a:solidFill>
                  <a:schemeClr val="tx1">
                    <a:lumMod val="20000"/>
                    <a:lumOff val="80000"/>
                  </a:schemeClr>
                </a:solidFill>
                <a:effectLst/>
                <a:latin typeface="Lucida Grande" panose="020B0600040502020204" pitchFamily="34" charset="0"/>
                <a:hlinkClick r:id="rId10">
                  <a:extLst>
                    <a:ext uri="{A12FA001-AC4F-418D-AE19-62706E023703}">
                      <ahyp:hlinkClr xmlns:ahyp="http://schemas.microsoft.com/office/drawing/2018/hyperlinkcolor" val="tx"/>
                    </a:ext>
                  </a:extLst>
                </a:hlinkClick>
              </a:rPr>
              <a:t>https://theses.hal.science/LAAS-RISC/hal-04797964v1</a:t>
            </a:r>
            <a:r>
              <a:rPr lang="en-GB" sz="1000" b="0" i="0" u="sng" dirty="0">
                <a:solidFill>
                  <a:schemeClr val="tx1">
                    <a:lumMod val="20000"/>
                    <a:lumOff val="80000"/>
                  </a:schemeClr>
                </a:solidFill>
                <a:effectLst/>
                <a:latin typeface="Lucida Grande" panose="020B0600040502020204" pitchFamily="34" charset="0"/>
              </a:rPr>
              <a:t>, </a:t>
            </a:r>
            <a:r>
              <a:rPr lang="en-GB" sz="1000" b="0" i="0" u="sng" dirty="0">
                <a:solidFill>
                  <a:schemeClr val="tx1">
                    <a:lumMod val="20000"/>
                    <a:lumOff val="80000"/>
                  </a:schemeClr>
                </a:solidFill>
                <a:effectLst/>
                <a:latin typeface="Lucida Grande" panose="020B0600040502020204" pitchFamily="34" charset="0"/>
                <a:hlinkClick r:id="rId11">
                  <a:extLst>
                    <a:ext uri="{A12FA001-AC4F-418D-AE19-62706E023703}">
                      <ahyp:hlinkClr xmlns:ahyp="http://schemas.microsoft.com/office/drawing/2018/hyperlinkcolor" val="tx"/>
                    </a:ext>
                  </a:extLst>
                </a:hlinkClick>
              </a:rPr>
              <a:t>http://dx.doi.org/10.1109/ACCESS.2018.2866323</a:t>
            </a:r>
            <a:r>
              <a:rPr lang="en-GB" sz="1000" b="0" i="0" u="sng" dirty="0">
                <a:solidFill>
                  <a:schemeClr val="tx1">
                    <a:lumMod val="20000"/>
                    <a:lumOff val="80000"/>
                  </a:schemeClr>
                </a:solidFill>
                <a:effectLst/>
                <a:latin typeface="Lucida Grande" panose="020B0600040502020204" pitchFamily="34" charset="0"/>
              </a:rPr>
              <a:t>, </a:t>
            </a:r>
            <a:r>
              <a:rPr lang="en-GB" sz="1000" b="0" i="0" u="sng" dirty="0">
                <a:solidFill>
                  <a:schemeClr val="tx1">
                    <a:lumMod val="20000"/>
                    <a:lumOff val="80000"/>
                  </a:schemeClr>
                </a:solidFill>
                <a:effectLst/>
                <a:latin typeface="Lucida Grande" panose="020B0600040502020204" pitchFamily="34" charset="0"/>
                <a:hlinkClick r:id="rId12">
                  <a:extLst>
                    <a:ext uri="{A12FA001-AC4F-418D-AE19-62706E023703}">
                      <ahyp:hlinkClr xmlns:ahyp="http://schemas.microsoft.com/office/drawing/2018/hyperlinkcolor" val="tx"/>
                    </a:ext>
                  </a:extLst>
                </a:hlinkClick>
              </a:rPr>
              <a:t>http://dx.doi.org/10.3390/jsan9030038</a:t>
            </a:r>
            <a:r>
              <a:rPr lang="en-GB" sz="1000" b="0" i="0" u="sng" dirty="0">
                <a:solidFill>
                  <a:schemeClr val="tx1">
                    <a:lumMod val="20000"/>
                    <a:lumOff val="80000"/>
                  </a:schemeClr>
                </a:solidFill>
                <a:effectLst/>
                <a:latin typeface="Lucida Grande" panose="020B0600040502020204" pitchFamily="34" charset="0"/>
              </a:rPr>
              <a:t>, </a:t>
            </a:r>
            <a:r>
              <a:rPr lang="en-GB" sz="1000" b="0" i="0" u="sng" dirty="0">
                <a:solidFill>
                  <a:schemeClr val="tx1">
                    <a:lumMod val="20000"/>
                    <a:lumOff val="80000"/>
                  </a:schemeClr>
                </a:solidFill>
                <a:effectLst/>
                <a:latin typeface="Lucida Grande" panose="020B0600040502020204" pitchFamily="34" charset="0"/>
                <a:hlinkClick r:id="rId13">
                  <a:extLst>
                    <a:ext uri="{A12FA001-AC4F-418D-AE19-62706E023703}">
                      <ahyp:hlinkClr xmlns:ahyp="http://schemas.microsoft.com/office/drawing/2018/hyperlinkcolor" val="tx"/>
                    </a:ext>
                  </a:extLst>
                </a:hlinkClick>
              </a:rPr>
              <a:t>https://www.sciencedirect.com/science/article/pii/S0038092X14001042</a:t>
            </a:r>
            <a:r>
              <a:rPr lang="en-GB" sz="1000" b="0" i="0" u="sng" dirty="0">
                <a:solidFill>
                  <a:schemeClr val="tx1">
                    <a:lumMod val="20000"/>
                    <a:lumOff val="80000"/>
                  </a:schemeClr>
                </a:solidFill>
                <a:effectLst/>
                <a:latin typeface="Lucida Grande" panose="020B0600040502020204" pitchFamily="34" charset="0"/>
              </a:rPr>
              <a:t>, </a:t>
            </a:r>
            <a:r>
              <a:rPr lang="en-GB" sz="1000" b="0" i="0" u="sng" dirty="0">
                <a:solidFill>
                  <a:schemeClr val="tx1">
                    <a:lumMod val="20000"/>
                    <a:lumOff val="80000"/>
                  </a:schemeClr>
                </a:solidFill>
                <a:effectLst/>
                <a:latin typeface="Lucida Grande" panose="020B0600040502020204" pitchFamily="34" charset="0"/>
                <a:hlinkClick r:id="rId14">
                  <a:extLst>
                    <a:ext uri="{A12FA001-AC4F-418D-AE19-62706E023703}">
                      <ahyp:hlinkClr xmlns:ahyp="http://schemas.microsoft.com/office/drawing/2018/hyperlinkcolor" val="tx"/>
                    </a:ext>
                  </a:extLst>
                </a:hlinkClick>
              </a:rPr>
              <a:t>https://ieeexplore.ieee.org/document/9687770</a:t>
            </a:r>
            <a:r>
              <a:rPr lang="en-GB" sz="1000" b="0" i="0" u="sng" dirty="0">
                <a:solidFill>
                  <a:schemeClr val="tx1">
                    <a:lumMod val="20000"/>
                    <a:lumOff val="80000"/>
                  </a:schemeClr>
                </a:solidFill>
                <a:effectLst/>
                <a:latin typeface="Lucida Grande" panose="020B0600040502020204" pitchFamily="34" charset="0"/>
              </a:rPr>
              <a:t>, </a:t>
            </a:r>
            <a:r>
              <a:rPr lang="en-GB" sz="1000" b="0" i="0" u="sng" dirty="0">
                <a:solidFill>
                  <a:schemeClr val="tx1">
                    <a:lumMod val="20000"/>
                    <a:lumOff val="80000"/>
                  </a:schemeClr>
                </a:solidFill>
                <a:effectLst/>
                <a:latin typeface="Lucida Grande" panose="020B0600040502020204" pitchFamily="34" charset="0"/>
                <a:hlinkClick r:id="rId15">
                  <a:extLst>
                    <a:ext uri="{A12FA001-AC4F-418D-AE19-62706E023703}">
                      <ahyp:hlinkClr xmlns:ahyp="http://schemas.microsoft.com/office/drawing/2018/hyperlinkcolor" val="tx"/>
                    </a:ext>
                  </a:extLst>
                </a:hlinkClick>
              </a:rPr>
              <a:t>http://dx.doi.org/10.1080/14697688.2015.1004801</a:t>
            </a:r>
            <a:r>
              <a:rPr lang="en-GB" sz="1000" b="0" i="0" u="sng" dirty="0">
                <a:solidFill>
                  <a:schemeClr val="tx1">
                    <a:lumMod val="20000"/>
                    <a:lumOff val="80000"/>
                  </a:schemeClr>
                </a:solidFill>
                <a:effectLst/>
                <a:latin typeface="Lucida Grande" panose="020B0600040502020204" pitchFamily="34" charset="0"/>
              </a:rPr>
              <a:t>, </a:t>
            </a:r>
            <a:r>
              <a:rPr lang="en-GB" sz="1000" b="0" i="0" u="sng" dirty="0">
                <a:solidFill>
                  <a:schemeClr val="tx1">
                    <a:lumMod val="20000"/>
                    <a:lumOff val="80000"/>
                  </a:schemeClr>
                </a:solidFill>
                <a:effectLst/>
                <a:latin typeface="Lucida Grande" panose="020B0600040502020204" pitchFamily="34" charset="0"/>
                <a:hlinkClick r:id="rId16">
                  <a:extLst>
                    <a:ext uri="{A12FA001-AC4F-418D-AE19-62706E023703}">
                      <ahyp:hlinkClr xmlns:ahyp="http://schemas.microsoft.com/office/drawing/2018/hyperlinkcolor" val="tx"/>
                    </a:ext>
                  </a:extLst>
                </a:hlinkClick>
              </a:rPr>
              <a:t>https://www.sciencedirect.com/science/article/pii/S0191261515300904</a:t>
            </a:r>
            <a:r>
              <a:rPr lang="en-GB" sz="1000" b="0" i="0" u="sng" dirty="0">
                <a:solidFill>
                  <a:schemeClr val="tx1">
                    <a:lumMod val="20000"/>
                    <a:lumOff val="80000"/>
                  </a:schemeClr>
                </a:solidFill>
                <a:effectLst/>
                <a:latin typeface="Lucida Grande" panose="020B0600040502020204" pitchFamily="34" charset="0"/>
              </a:rPr>
              <a:t> </a:t>
            </a: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23" name="Slide Number Placeholder 22">
            <a:extLst>
              <a:ext uri="{FF2B5EF4-FFF2-40B4-BE49-F238E27FC236}">
                <a16:creationId xmlns:a16="http://schemas.microsoft.com/office/drawing/2014/main" id="{ECE7492D-AFD5-A48A-E6F2-3F4C60522A7E}"/>
              </a:ext>
            </a:extLst>
          </p:cNvPr>
          <p:cNvSpPr>
            <a:spLocks noGrp="1"/>
          </p:cNvSpPr>
          <p:nvPr>
            <p:ph type="sldNum" sz="quarter" idx="11"/>
          </p:nvPr>
        </p:nvSpPr>
        <p:spPr/>
        <p:txBody>
          <a:bodyPr/>
          <a:lstStyle/>
          <a:p>
            <a:fld id="{CE884680-B901-7B4E-B61D-104198092958}" type="slidenum">
              <a:rPr lang="ja-JP" altLang="en-US" smtClean="0"/>
              <a:pPr/>
              <a:t>44</a:t>
            </a:fld>
            <a:endParaRPr lang="ja-JP" altLang="en-US"/>
          </a:p>
        </p:txBody>
      </p:sp>
    </p:spTree>
    <p:extLst>
      <p:ext uri="{BB962C8B-B14F-4D97-AF65-F5344CB8AC3E}">
        <p14:creationId xmlns:p14="http://schemas.microsoft.com/office/powerpoint/2010/main" val="37320724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50FA5D-71BF-9945-BB46-54F4711C0432}"/>
              </a:ext>
            </a:extLst>
          </p:cNvPr>
          <p:cNvSpPr>
            <a:spLocks noGrp="1"/>
          </p:cNvSpPr>
          <p:nvPr>
            <p:ph type="title"/>
          </p:nvPr>
        </p:nvSpPr>
        <p:spPr/>
        <p:txBody>
          <a:bodyPr>
            <a:noAutofit/>
          </a:bodyPr>
          <a:lstStyle/>
          <a:p>
            <a:r>
              <a:rPr lang="en-US" altLang="ja-JP">
                <a:solidFill>
                  <a:srgbClr val="046294"/>
                </a:solidFill>
              </a:rPr>
              <a:t>Overview of related works</a:t>
            </a:r>
            <a:endParaRPr lang="ja-JP" altLang="en-US">
              <a:solidFill>
                <a:schemeClr val="tx1">
                  <a:lumMod val="75000"/>
                </a:schemeClr>
              </a:solidFill>
            </a:endParaRPr>
          </a:p>
        </p:txBody>
      </p:sp>
      <p:sp>
        <p:nvSpPr>
          <p:cNvPr id="35" name="Rectangle 34">
            <a:extLst>
              <a:ext uri="{FF2B5EF4-FFF2-40B4-BE49-F238E27FC236}">
                <a16:creationId xmlns:a16="http://schemas.microsoft.com/office/drawing/2014/main" id="{4E6486AC-08D5-2C5B-C4DE-70C7FF58406D}"/>
              </a:ext>
            </a:extLst>
          </p:cNvPr>
          <p:cNvSpPr/>
          <p:nvPr/>
        </p:nvSpPr>
        <p:spPr>
          <a:xfrm>
            <a:off x="371475" y="1182541"/>
            <a:ext cx="1224000" cy="1086919"/>
          </a:xfrm>
          <a:prstGeom prst="rect">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atin typeface="Meiryo" panose="020B0604030504040204" pitchFamily="34" charset="-128"/>
                <a:ea typeface="Meiryo" panose="020B0604030504040204" pitchFamily="34" charset="-128"/>
              </a:rPr>
              <a:t>Research</a:t>
            </a:r>
          </a:p>
        </p:txBody>
      </p:sp>
      <p:sp>
        <p:nvSpPr>
          <p:cNvPr id="37" name="Rectangle 36">
            <a:extLst>
              <a:ext uri="{FF2B5EF4-FFF2-40B4-BE49-F238E27FC236}">
                <a16:creationId xmlns:a16="http://schemas.microsoft.com/office/drawing/2014/main" id="{D2ECE82D-6958-9EAE-A9BF-DD308068EF91}"/>
              </a:ext>
            </a:extLst>
          </p:cNvPr>
          <p:cNvSpPr/>
          <p:nvPr/>
        </p:nvSpPr>
        <p:spPr>
          <a:xfrm>
            <a:off x="371475" y="2280398"/>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1</a:t>
            </a:r>
          </a:p>
        </p:txBody>
      </p:sp>
      <p:sp>
        <p:nvSpPr>
          <p:cNvPr id="38" name="Rectangle 37">
            <a:extLst>
              <a:ext uri="{FF2B5EF4-FFF2-40B4-BE49-F238E27FC236}">
                <a16:creationId xmlns:a16="http://schemas.microsoft.com/office/drawing/2014/main" id="{BA8609F7-2EC4-84B2-33BD-489899DF2ABD}"/>
              </a:ext>
            </a:extLst>
          </p:cNvPr>
          <p:cNvSpPr/>
          <p:nvPr/>
        </p:nvSpPr>
        <p:spPr>
          <a:xfrm>
            <a:off x="371475" y="2582936"/>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2</a:t>
            </a:r>
          </a:p>
        </p:txBody>
      </p:sp>
      <p:sp>
        <p:nvSpPr>
          <p:cNvPr id="54" name="Rectangle 53">
            <a:extLst>
              <a:ext uri="{FF2B5EF4-FFF2-40B4-BE49-F238E27FC236}">
                <a16:creationId xmlns:a16="http://schemas.microsoft.com/office/drawing/2014/main" id="{1DF7FDB5-B067-F2FD-C364-D252BE5F406E}"/>
              </a:ext>
            </a:extLst>
          </p:cNvPr>
          <p:cNvSpPr/>
          <p:nvPr/>
        </p:nvSpPr>
        <p:spPr>
          <a:xfrm>
            <a:off x="371475" y="2885474"/>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3</a:t>
            </a:r>
          </a:p>
        </p:txBody>
      </p:sp>
      <p:sp>
        <p:nvSpPr>
          <p:cNvPr id="100" name="Rectangle 99">
            <a:extLst>
              <a:ext uri="{FF2B5EF4-FFF2-40B4-BE49-F238E27FC236}">
                <a16:creationId xmlns:a16="http://schemas.microsoft.com/office/drawing/2014/main" id="{91EFFA92-7C47-DD0F-252D-F7B9BAEF9560}"/>
              </a:ext>
            </a:extLst>
          </p:cNvPr>
          <p:cNvSpPr/>
          <p:nvPr/>
        </p:nvSpPr>
        <p:spPr>
          <a:xfrm>
            <a:off x="371475" y="3188012"/>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4</a:t>
            </a:r>
          </a:p>
        </p:txBody>
      </p:sp>
      <p:sp>
        <p:nvSpPr>
          <p:cNvPr id="101" name="Rectangle 100">
            <a:extLst>
              <a:ext uri="{FF2B5EF4-FFF2-40B4-BE49-F238E27FC236}">
                <a16:creationId xmlns:a16="http://schemas.microsoft.com/office/drawing/2014/main" id="{711A9DD3-B959-9DE6-50D6-40C18DDC6487}"/>
              </a:ext>
            </a:extLst>
          </p:cNvPr>
          <p:cNvSpPr/>
          <p:nvPr/>
        </p:nvSpPr>
        <p:spPr>
          <a:xfrm>
            <a:off x="371475" y="3490550"/>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5</a:t>
            </a:r>
          </a:p>
        </p:txBody>
      </p:sp>
      <p:sp>
        <p:nvSpPr>
          <p:cNvPr id="102" name="Rectangle 101">
            <a:extLst>
              <a:ext uri="{FF2B5EF4-FFF2-40B4-BE49-F238E27FC236}">
                <a16:creationId xmlns:a16="http://schemas.microsoft.com/office/drawing/2014/main" id="{BDD74F3B-0A2F-E8EF-E5E8-5674C207623D}"/>
              </a:ext>
            </a:extLst>
          </p:cNvPr>
          <p:cNvSpPr/>
          <p:nvPr/>
        </p:nvSpPr>
        <p:spPr>
          <a:xfrm>
            <a:off x="371475" y="3793088"/>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6</a:t>
            </a:r>
          </a:p>
        </p:txBody>
      </p:sp>
      <p:sp>
        <p:nvSpPr>
          <p:cNvPr id="103" name="Rectangle 102">
            <a:extLst>
              <a:ext uri="{FF2B5EF4-FFF2-40B4-BE49-F238E27FC236}">
                <a16:creationId xmlns:a16="http://schemas.microsoft.com/office/drawing/2014/main" id="{4EFD446D-4631-2E4D-7DDF-B2C07D7EC6B5}"/>
              </a:ext>
            </a:extLst>
          </p:cNvPr>
          <p:cNvSpPr/>
          <p:nvPr/>
        </p:nvSpPr>
        <p:spPr>
          <a:xfrm>
            <a:off x="371475" y="4095626"/>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7</a:t>
            </a:r>
          </a:p>
        </p:txBody>
      </p:sp>
      <p:sp>
        <p:nvSpPr>
          <p:cNvPr id="104" name="Rectangle 103">
            <a:extLst>
              <a:ext uri="{FF2B5EF4-FFF2-40B4-BE49-F238E27FC236}">
                <a16:creationId xmlns:a16="http://schemas.microsoft.com/office/drawing/2014/main" id="{E3372C01-F5FF-CBC6-031B-F30723F42715}"/>
              </a:ext>
            </a:extLst>
          </p:cNvPr>
          <p:cNvSpPr/>
          <p:nvPr/>
        </p:nvSpPr>
        <p:spPr>
          <a:xfrm>
            <a:off x="371475" y="4398164"/>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lang="en-US" sz="1400">
                <a:solidFill>
                  <a:schemeClr val="tx1"/>
                </a:solidFill>
                <a:latin typeface="Meiryo" panose="020B0604030504040204" pitchFamily="34" charset="-128"/>
                <a:ea typeface="Meiryo" panose="020B0604030504040204" pitchFamily="34" charset="-128"/>
              </a:rPr>
              <a:t>8</a:t>
            </a:r>
            <a:endParaRPr kumimoji="1" lang="en-US" sz="1400">
              <a:solidFill>
                <a:schemeClr val="tx1"/>
              </a:solidFill>
              <a:latin typeface="Meiryo" panose="020B0604030504040204" pitchFamily="34" charset="-128"/>
              <a:ea typeface="Meiryo" panose="020B0604030504040204" pitchFamily="34" charset="-128"/>
            </a:endParaRPr>
          </a:p>
        </p:txBody>
      </p:sp>
      <p:sp>
        <p:nvSpPr>
          <p:cNvPr id="105" name="Rectangle 104">
            <a:extLst>
              <a:ext uri="{FF2B5EF4-FFF2-40B4-BE49-F238E27FC236}">
                <a16:creationId xmlns:a16="http://schemas.microsoft.com/office/drawing/2014/main" id="{3B749AC0-F429-6CCC-DAEC-808B784F5123}"/>
              </a:ext>
            </a:extLst>
          </p:cNvPr>
          <p:cNvSpPr/>
          <p:nvPr/>
        </p:nvSpPr>
        <p:spPr>
          <a:xfrm>
            <a:off x="371475" y="4700702"/>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9</a:t>
            </a:r>
          </a:p>
        </p:txBody>
      </p:sp>
      <p:sp>
        <p:nvSpPr>
          <p:cNvPr id="106" name="Rectangle 105">
            <a:extLst>
              <a:ext uri="{FF2B5EF4-FFF2-40B4-BE49-F238E27FC236}">
                <a16:creationId xmlns:a16="http://schemas.microsoft.com/office/drawing/2014/main" id="{7962C3FB-F1C8-FB00-F189-0AC1AD4142D2}"/>
              </a:ext>
            </a:extLst>
          </p:cNvPr>
          <p:cNvSpPr/>
          <p:nvPr/>
        </p:nvSpPr>
        <p:spPr>
          <a:xfrm>
            <a:off x="371475" y="5003240"/>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10</a:t>
            </a:r>
          </a:p>
        </p:txBody>
      </p:sp>
      <p:sp>
        <p:nvSpPr>
          <p:cNvPr id="108" name="Rectangle 107">
            <a:extLst>
              <a:ext uri="{FF2B5EF4-FFF2-40B4-BE49-F238E27FC236}">
                <a16:creationId xmlns:a16="http://schemas.microsoft.com/office/drawing/2014/main" id="{D48A25FA-5CD8-B3C8-1018-CB3DE8C43449}"/>
              </a:ext>
            </a:extLst>
          </p:cNvPr>
          <p:cNvSpPr/>
          <p:nvPr/>
        </p:nvSpPr>
        <p:spPr>
          <a:xfrm>
            <a:off x="371475" y="5305778"/>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11</a:t>
            </a:r>
          </a:p>
        </p:txBody>
      </p:sp>
      <p:sp>
        <p:nvSpPr>
          <p:cNvPr id="109" name="Rectangle 108">
            <a:extLst>
              <a:ext uri="{FF2B5EF4-FFF2-40B4-BE49-F238E27FC236}">
                <a16:creationId xmlns:a16="http://schemas.microsoft.com/office/drawing/2014/main" id="{5409B51D-8105-2253-F5F0-186E320F1EB1}"/>
              </a:ext>
            </a:extLst>
          </p:cNvPr>
          <p:cNvSpPr/>
          <p:nvPr/>
        </p:nvSpPr>
        <p:spPr>
          <a:xfrm>
            <a:off x="371475"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b="1">
                <a:solidFill>
                  <a:schemeClr val="tx1"/>
                </a:solidFill>
                <a:latin typeface="Meiryo" panose="020B0604030504040204" pitchFamily="34" charset="-128"/>
                <a:ea typeface="Meiryo" panose="020B0604030504040204" pitchFamily="34" charset="-128"/>
              </a:rPr>
              <a:t>This Research</a:t>
            </a:r>
          </a:p>
        </p:txBody>
      </p:sp>
      <p:sp>
        <p:nvSpPr>
          <p:cNvPr id="112" name="Rectangle 111">
            <a:extLst>
              <a:ext uri="{FF2B5EF4-FFF2-40B4-BE49-F238E27FC236}">
                <a16:creationId xmlns:a16="http://schemas.microsoft.com/office/drawing/2014/main" id="{4D433754-9912-2DDF-4CE9-AD265E73C7DE}"/>
              </a:ext>
            </a:extLst>
          </p:cNvPr>
          <p:cNvSpPr/>
          <p:nvPr/>
        </p:nvSpPr>
        <p:spPr>
          <a:xfrm>
            <a:off x="1649606" y="1182541"/>
            <a:ext cx="1224000" cy="10869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latin typeface="Meiryo" panose="020B0604030504040204" pitchFamily="34" charset="-128"/>
                <a:ea typeface="Meiryo" panose="020B0604030504040204" pitchFamily="34" charset="-128"/>
              </a:rPr>
              <a:t>Synthesize BLE </a:t>
            </a:r>
          </a:p>
          <a:p>
            <a:pPr algn="ctr">
              <a:buClr>
                <a:schemeClr val="accent1"/>
              </a:buClr>
            </a:pPr>
            <a:r>
              <a:rPr kumimoji="1" lang="en-US" sz="1400">
                <a:latin typeface="Meiryo" panose="020B0604030504040204" pitchFamily="34" charset="-128"/>
                <a:ea typeface="Meiryo" panose="020B0604030504040204" pitchFamily="34" charset="-128"/>
              </a:rPr>
              <a:t>packet data</a:t>
            </a:r>
          </a:p>
        </p:txBody>
      </p:sp>
      <p:sp>
        <p:nvSpPr>
          <p:cNvPr id="126" name="Rectangle 125">
            <a:extLst>
              <a:ext uri="{FF2B5EF4-FFF2-40B4-BE49-F238E27FC236}">
                <a16:creationId xmlns:a16="http://schemas.microsoft.com/office/drawing/2014/main" id="{FBD9FFF2-0FA7-D8E7-6C17-021DB1998B70}"/>
              </a:ext>
            </a:extLst>
          </p:cNvPr>
          <p:cNvSpPr/>
          <p:nvPr/>
        </p:nvSpPr>
        <p:spPr>
          <a:xfrm>
            <a:off x="1649606"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b="1" dirty="0">
                <a:solidFill>
                  <a:schemeClr val="tx1"/>
                </a:solidFill>
                <a:latin typeface="Meiryo" panose="020B0604030504040204" pitchFamily="34" charset="-128"/>
                <a:ea typeface="Meiryo" panose="020B0604030504040204" pitchFamily="34" charset="-128"/>
              </a:rPr>
              <a:t>Yes</a:t>
            </a:r>
          </a:p>
        </p:txBody>
      </p:sp>
      <p:sp>
        <p:nvSpPr>
          <p:cNvPr id="128" name="Rectangle 127">
            <a:extLst>
              <a:ext uri="{FF2B5EF4-FFF2-40B4-BE49-F238E27FC236}">
                <a16:creationId xmlns:a16="http://schemas.microsoft.com/office/drawing/2014/main" id="{969F3C9E-8773-B1C4-3CAA-7E65F26B6BA0}"/>
              </a:ext>
            </a:extLst>
          </p:cNvPr>
          <p:cNvSpPr/>
          <p:nvPr/>
        </p:nvSpPr>
        <p:spPr>
          <a:xfrm>
            <a:off x="2927736" y="1182541"/>
            <a:ext cx="2502133"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atin typeface="Meiryo" panose="020B0604030504040204" pitchFamily="34" charset="-128"/>
                <a:ea typeface="Meiryo" panose="020B0604030504040204" pitchFamily="34" charset="-128"/>
              </a:rPr>
              <a:t>Related</a:t>
            </a:r>
          </a:p>
        </p:txBody>
      </p:sp>
      <p:sp>
        <p:nvSpPr>
          <p:cNvPr id="129" name="Rectangle 128">
            <a:extLst>
              <a:ext uri="{FF2B5EF4-FFF2-40B4-BE49-F238E27FC236}">
                <a16:creationId xmlns:a16="http://schemas.microsoft.com/office/drawing/2014/main" id="{F8B3CBA2-0E6B-4D94-1A1D-9C364A16336E}"/>
              </a:ext>
            </a:extLst>
          </p:cNvPr>
          <p:cNvSpPr/>
          <p:nvPr/>
        </p:nvSpPr>
        <p:spPr>
          <a:xfrm>
            <a:off x="2927737" y="1747460"/>
            <a:ext cx="1224000"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latin typeface="Meiryo" panose="020B0604030504040204" pitchFamily="34" charset="-128"/>
                <a:ea typeface="Meiryo" panose="020B0604030504040204" pitchFamily="34" charset="-128"/>
              </a:rPr>
              <a:t>Synthesizing data</a:t>
            </a:r>
          </a:p>
        </p:txBody>
      </p:sp>
      <p:sp>
        <p:nvSpPr>
          <p:cNvPr id="142" name="Rectangle 141">
            <a:extLst>
              <a:ext uri="{FF2B5EF4-FFF2-40B4-BE49-F238E27FC236}">
                <a16:creationId xmlns:a16="http://schemas.microsoft.com/office/drawing/2014/main" id="{FECED701-4384-3FD5-F597-9CA5C2FB6094}"/>
              </a:ext>
            </a:extLst>
          </p:cNvPr>
          <p:cNvSpPr/>
          <p:nvPr/>
        </p:nvSpPr>
        <p:spPr>
          <a:xfrm>
            <a:off x="2927737"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b="1">
                <a:solidFill>
                  <a:schemeClr val="tx1"/>
                </a:solidFill>
                <a:latin typeface="Meiryo" panose="020B0604030504040204" pitchFamily="34" charset="-128"/>
                <a:ea typeface="Meiryo" panose="020B0604030504040204" pitchFamily="34" charset="-128"/>
              </a:rPr>
              <a:t>Yes</a:t>
            </a:r>
          </a:p>
        </p:txBody>
      </p:sp>
      <p:sp>
        <p:nvSpPr>
          <p:cNvPr id="145" name="Rectangle 144">
            <a:extLst>
              <a:ext uri="{FF2B5EF4-FFF2-40B4-BE49-F238E27FC236}">
                <a16:creationId xmlns:a16="http://schemas.microsoft.com/office/drawing/2014/main" id="{87E0D33D-B9B4-BA38-5B99-E5DFE451AF8A}"/>
              </a:ext>
            </a:extLst>
          </p:cNvPr>
          <p:cNvSpPr/>
          <p:nvPr/>
        </p:nvSpPr>
        <p:spPr>
          <a:xfrm>
            <a:off x="4205868" y="1747460"/>
            <a:ext cx="1224000"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dirty="0">
                <a:latin typeface="Meiryo" panose="020B0604030504040204" pitchFamily="34" charset="-128"/>
                <a:ea typeface="Meiryo" panose="020B0604030504040204" pitchFamily="34" charset="-128"/>
              </a:rPr>
              <a:t>Simulation</a:t>
            </a:r>
          </a:p>
        </p:txBody>
      </p:sp>
      <p:sp>
        <p:nvSpPr>
          <p:cNvPr id="158" name="Rectangle 157">
            <a:extLst>
              <a:ext uri="{FF2B5EF4-FFF2-40B4-BE49-F238E27FC236}">
                <a16:creationId xmlns:a16="http://schemas.microsoft.com/office/drawing/2014/main" id="{1D8CE18A-AECB-611C-579B-F2D3F5E20BA0}"/>
              </a:ext>
            </a:extLst>
          </p:cNvPr>
          <p:cNvSpPr/>
          <p:nvPr/>
        </p:nvSpPr>
        <p:spPr>
          <a:xfrm>
            <a:off x="4205868"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lang="en-US" b="1" dirty="0">
                <a:solidFill>
                  <a:schemeClr val="tx1">
                    <a:lumMod val="60000"/>
                    <a:lumOff val="40000"/>
                  </a:schemeClr>
                </a:solidFill>
                <a:latin typeface="Meiryo" panose="020B0604030504040204" pitchFamily="34" charset="-128"/>
                <a:ea typeface="Meiryo" panose="020B0604030504040204" pitchFamily="34" charset="-128"/>
              </a:rPr>
              <a:t>No</a:t>
            </a:r>
            <a:endParaRPr kumimoji="1" lang="en-US" b="1" dirty="0">
              <a:solidFill>
                <a:schemeClr val="tx1">
                  <a:lumMod val="60000"/>
                  <a:lumOff val="40000"/>
                </a:schemeClr>
              </a:solidFill>
              <a:latin typeface="Meiryo" panose="020B0604030504040204" pitchFamily="34" charset="-128"/>
              <a:ea typeface="Meiryo" panose="020B0604030504040204" pitchFamily="34" charset="-128"/>
            </a:endParaRPr>
          </a:p>
        </p:txBody>
      </p:sp>
      <p:sp>
        <p:nvSpPr>
          <p:cNvPr id="160" name="Rectangle 159">
            <a:extLst>
              <a:ext uri="{FF2B5EF4-FFF2-40B4-BE49-F238E27FC236}">
                <a16:creationId xmlns:a16="http://schemas.microsoft.com/office/drawing/2014/main" id="{F7E74200-A580-BF9E-A947-C9B01AB4E8CC}"/>
              </a:ext>
            </a:extLst>
          </p:cNvPr>
          <p:cNvSpPr/>
          <p:nvPr/>
        </p:nvSpPr>
        <p:spPr>
          <a:xfrm>
            <a:off x="5483998" y="1182541"/>
            <a:ext cx="2502133"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atin typeface="Meiryo" panose="020B0604030504040204" pitchFamily="34" charset="-128"/>
                <a:ea typeface="Meiryo" panose="020B0604030504040204" pitchFamily="34" charset="-128"/>
              </a:rPr>
              <a:t>Markov model</a:t>
            </a:r>
          </a:p>
        </p:txBody>
      </p:sp>
      <p:sp>
        <p:nvSpPr>
          <p:cNvPr id="161" name="Rectangle 160">
            <a:extLst>
              <a:ext uri="{FF2B5EF4-FFF2-40B4-BE49-F238E27FC236}">
                <a16:creationId xmlns:a16="http://schemas.microsoft.com/office/drawing/2014/main" id="{D57F3FC5-C8CB-FE75-949A-CAC511796AA3}"/>
              </a:ext>
            </a:extLst>
          </p:cNvPr>
          <p:cNvSpPr/>
          <p:nvPr/>
        </p:nvSpPr>
        <p:spPr>
          <a:xfrm>
            <a:off x="5483999" y="1747460"/>
            <a:ext cx="1224000"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600">
                <a:latin typeface="Meiryo" panose="020B0604030504040204" pitchFamily="34" charset="-128"/>
                <a:ea typeface="Meiryo" panose="020B0604030504040204" pitchFamily="34" charset="-128"/>
              </a:rPr>
              <a:t>Not Hidden</a:t>
            </a:r>
          </a:p>
        </p:txBody>
      </p:sp>
      <p:sp>
        <p:nvSpPr>
          <p:cNvPr id="174" name="Rectangle 173">
            <a:extLst>
              <a:ext uri="{FF2B5EF4-FFF2-40B4-BE49-F238E27FC236}">
                <a16:creationId xmlns:a16="http://schemas.microsoft.com/office/drawing/2014/main" id="{635D3B7C-5AEA-781F-603F-08A74FCCAC06}"/>
              </a:ext>
            </a:extLst>
          </p:cNvPr>
          <p:cNvSpPr/>
          <p:nvPr/>
        </p:nvSpPr>
        <p:spPr>
          <a:xfrm>
            <a:off x="5483999"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b="1">
                <a:solidFill>
                  <a:schemeClr val="tx1"/>
                </a:solidFill>
                <a:latin typeface="Meiryo" panose="020B0604030504040204" pitchFamily="34" charset="-128"/>
                <a:ea typeface="Meiryo" panose="020B0604030504040204" pitchFamily="34" charset="-128"/>
              </a:rPr>
              <a:t>Yes</a:t>
            </a:r>
          </a:p>
        </p:txBody>
      </p:sp>
      <p:sp>
        <p:nvSpPr>
          <p:cNvPr id="177" name="Rectangle 176">
            <a:extLst>
              <a:ext uri="{FF2B5EF4-FFF2-40B4-BE49-F238E27FC236}">
                <a16:creationId xmlns:a16="http://schemas.microsoft.com/office/drawing/2014/main" id="{CD328D4B-EBE8-03D6-4D33-8C385A787C92}"/>
              </a:ext>
            </a:extLst>
          </p:cNvPr>
          <p:cNvSpPr/>
          <p:nvPr/>
        </p:nvSpPr>
        <p:spPr>
          <a:xfrm>
            <a:off x="6762130" y="1747460"/>
            <a:ext cx="1224000"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600">
                <a:latin typeface="Meiryo" panose="020B0604030504040204" pitchFamily="34" charset="-128"/>
                <a:ea typeface="Meiryo" panose="020B0604030504040204" pitchFamily="34" charset="-128"/>
              </a:rPr>
              <a:t>Hidden</a:t>
            </a:r>
          </a:p>
        </p:txBody>
      </p:sp>
      <p:sp>
        <p:nvSpPr>
          <p:cNvPr id="190" name="Rectangle 189">
            <a:extLst>
              <a:ext uri="{FF2B5EF4-FFF2-40B4-BE49-F238E27FC236}">
                <a16:creationId xmlns:a16="http://schemas.microsoft.com/office/drawing/2014/main" id="{FC097173-24EC-B7F7-F045-F98F45E6DED8}"/>
              </a:ext>
            </a:extLst>
          </p:cNvPr>
          <p:cNvSpPr/>
          <p:nvPr/>
        </p:nvSpPr>
        <p:spPr>
          <a:xfrm>
            <a:off x="6762130"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b="1" dirty="0">
                <a:solidFill>
                  <a:schemeClr val="tx1">
                    <a:lumMod val="60000"/>
                    <a:lumOff val="40000"/>
                  </a:schemeClr>
                </a:solidFill>
                <a:latin typeface="Meiryo" panose="020B0604030504040204" pitchFamily="34" charset="-128"/>
                <a:ea typeface="Meiryo" panose="020B0604030504040204" pitchFamily="34" charset="-128"/>
              </a:rPr>
              <a:t>No</a:t>
            </a:r>
          </a:p>
        </p:txBody>
      </p:sp>
      <p:sp>
        <p:nvSpPr>
          <p:cNvPr id="192" name="Rectangle 191">
            <a:extLst>
              <a:ext uri="{FF2B5EF4-FFF2-40B4-BE49-F238E27FC236}">
                <a16:creationId xmlns:a16="http://schemas.microsoft.com/office/drawing/2014/main" id="{F5619FE3-A73E-59C8-2CEA-F4EBF84404DA}"/>
              </a:ext>
            </a:extLst>
          </p:cNvPr>
          <p:cNvSpPr/>
          <p:nvPr/>
        </p:nvSpPr>
        <p:spPr>
          <a:xfrm>
            <a:off x="8040261" y="1182542"/>
            <a:ext cx="1224000" cy="10749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atin typeface="Meiryo" panose="020B0604030504040204" pitchFamily="34" charset="-128"/>
                <a:ea typeface="Meiryo" panose="020B0604030504040204" pitchFamily="34" charset="-128"/>
              </a:rPr>
              <a:t>Time series data</a:t>
            </a:r>
          </a:p>
        </p:txBody>
      </p:sp>
      <p:sp>
        <p:nvSpPr>
          <p:cNvPr id="206" name="Rectangle 205">
            <a:extLst>
              <a:ext uri="{FF2B5EF4-FFF2-40B4-BE49-F238E27FC236}">
                <a16:creationId xmlns:a16="http://schemas.microsoft.com/office/drawing/2014/main" id="{609F7AA3-71C6-7EE1-2B61-1F0477F1ABC2}"/>
              </a:ext>
            </a:extLst>
          </p:cNvPr>
          <p:cNvSpPr/>
          <p:nvPr/>
        </p:nvSpPr>
        <p:spPr>
          <a:xfrm>
            <a:off x="8040261"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b="1">
                <a:solidFill>
                  <a:schemeClr val="tx1"/>
                </a:solidFill>
                <a:latin typeface="Meiryo" panose="020B0604030504040204" pitchFamily="34" charset="-128"/>
                <a:ea typeface="Meiryo" panose="020B0604030504040204" pitchFamily="34" charset="-128"/>
              </a:rPr>
              <a:t>Yes</a:t>
            </a:r>
          </a:p>
        </p:txBody>
      </p:sp>
      <p:sp>
        <p:nvSpPr>
          <p:cNvPr id="209" name="Rectangle 208">
            <a:extLst>
              <a:ext uri="{FF2B5EF4-FFF2-40B4-BE49-F238E27FC236}">
                <a16:creationId xmlns:a16="http://schemas.microsoft.com/office/drawing/2014/main" id="{301A7F08-EEE9-6430-45C4-26B990C69C30}"/>
              </a:ext>
            </a:extLst>
          </p:cNvPr>
          <p:cNvSpPr/>
          <p:nvPr/>
        </p:nvSpPr>
        <p:spPr>
          <a:xfrm>
            <a:off x="10596525" y="1747460"/>
            <a:ext cx="1224000"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600">
                <a:latin typeface="Meiryo" panose="020B0604030504040204" pitchFamily="34" charset="-128"/>
                <a:ea typeface="Meiryo" panose="020B0604030504040204" pitchFamily="34" charset="-128"/>
              </a:rPr>
              <a:t>Data</a:t>
            </a:r>
          </a:p>
        </p:txBody>
      </p:sp>
      <p:sp>
        <p:nvSpPr>
          <p:cNvPr id="210" name="Rectangle 209">
            <a:extLst>
              <a:ext uri="{FF2B5EF4-FFF2-40B4-BE49-F238E27FC236}">
                <a16:creationId xmlns:a16="http://schemas.microsoft.com/office/drawing/2014/main" id="{2F64080A-7EF6-9E40-265B-7D18DB850623}"/>
              </a:ext>
            </a:extLst>
          </p:cNvPr>
          <p:cNvSpPr/>
          <p:nvPr/>
        </p:nvSpPr>
        <p:spPr>
          <a:xfrm>
            <a:off x="10596525" y="2270538"/>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Partially</a:t>
            </a:r>
          </a:p>
        </p:txBody>
      </p:sp>
      <p:sp>
        <p:nvSpPr>
          <p:cNvPr id="211" name="Rectangle 210">
            <a:extLst>
              <a:ext uri="{FF2B5EF4-FFF2-40B4-BE49-F238E27FC236}">
                <a16:creationId xmlns:a16="http://schemas.microsoft.com/office/drawing/2014/main" id="{3450A3BC-46E1-D74E-8A1C-699E54F20694}"/>
              </a:ext>
            </a:extLst>
          </p:cNvPr>
          <p:cNvSpPr/>
          <p:nvPr/>
        </p:nvSpPr>
        <p:spPr>
          <a:xfrm>
            <a:off x="10596525" y="2573973"/>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Partially</a:t>
            </a:r>
          </a:p>
        </p:txBody>
      </p:sp>
      <p:sp>
        <p:nvSpPr>
          <p:cNvPr id="212" name="Rectangle 211">
            <a:extLst>
              <a:ext uri="{FF2B5EF4-FFF2-40B4-BE49-F238E27FC236}">
                <a16:creationId xmlns:a16="http://schemas.microsoft.com/office/drawing/2014/main" id="{FB7B7183-28CD-5950-A1C6-3CBED958431F}"/>
              </a:ext>
            </a:extLst>
          </p:cNvPr>
          <p:cNvSpPr/>
          <p:nvPr/>
        </p:nvSpPr>
        <p:spPr>
          <a:xfrm>
            <a:off x="10596525" y="2877408"/>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Partially</a:t>
            </a:r>
          </a:p>
        </p:txBody>
      </p:sp>
      <p:sp>
        <p:nvSpPr>
          <p:cNvPr id="213" name="Rectangle 212">
            <a:extLst>
              <a:ext uri="{FF2B5EF4-FFF2-40B4-BE49-F238E27FC236}">
                <a16:creationId xmlns:a16="http://schemas.microsoft.com/office/drawing/2014/main" id="{611ACE00-FAF1-A13A-A89D-7A59BEF03CED}"/>
              </a:ext>
            </a:extLst>
          </p:cNvPr>
          <p:cNvSpPr/>
          <p:nvPr/>
        </p:nvSpPr>
        <p:spPr>
          <a:xfrm>
            <a:off x="10596525" y="3180843"/>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Partially</a:t>
            </a:r>
          </a:p>
        </p:txBody>
      </p:sp>
      <p:sp>
        <p:nvSpPr>
          <p:cNvPr id="214" name="Rectangle 213">
            <a:extLst>
              <a:ext uri="{FF2B5EF4-FFF2-40B4-BE49-F238E27FC236}">
                <a16:creationId xmlns:a16="http://schemas.microsoft.com/office/drawing/2014/main" id="{D5DB462C-9C70-7003-550E-1FDC26C1EF2F}"/>
              </a:ext>
            </a:extLst>
          </p:cNvPr>
          <p:cNvSpPr/>
          <p:nvPr/>
        </p:nvSpPr>
        <p:spPr>
          <a:xfrm>
            <a:off x="10596525" y="3484278"/>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Partially</a:t>
            </a:r>
          </a:p>
        </p:txBody>
      </p:sp>
      <p:sp>
        <p:nvSpPr>
          <p:cNvPr id="222" name="Rectangle 221">
            <a:extLst>
              <a:ext uri="{FF2B5EF4-FFF2-40B4-BE49-F238E27FC236}">
                <a16:creationId xmlns:a16="http://schemas.microsoft.com/office/drawing/2014/main" id="{805D9D23-8A36-3C44-E439-9E3BA0A970F7}"/>
              </a:ext>
            </a:extLst>
          </p:cNvPr>
          <p:cNvSpPr/>
          <p:nvPr/>
        </p:nvSpPr>
        <p:spPr>
          <a:xfrm>
            <a:off x="10596525"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b="1">
                <a:solidFill>
                  <a:schemeClr val="tx1"/>
                </a:solidFill>
                <a:latin typeface="Meiryo" panose="020B0604030504040204" pitchFamily="34" charset="-128"/>
                <a:ea typeface="Meiryo" panose="020B0604030504040204" pitchFamily="34" charset="-128"/>
              </a:rPr>
              <a:t>Yes</a:t>
            </a:r>
          </a:p>
        </p:txBody>
      </p:sp>
      <p:sp>
        <p:nvSpPr>
          <p:cNvPr id="352" name="Rectangle 351">
            <a:extLst>
              <a:ext uri="{FF2B5EF4-FFF2-40B4-BE49-F238E27FC236}">
                <a16:creationId xmlns:a16="http://schemas.microsoft.com/office/drawing/2014/main" id="{AE1117F5-C6D4-E2D5-A25A-BD2D51D8CC2E}"/>
              </a:ext>
            </a:extLst>
          </p:cNvPr>
          <p:cNvSpPr/>
          <p:nvPr/>
        </p:nvSpPr>
        <p:spPr>
          <a:xfrm>
            <a:off x="9318391" y="1182541"/>
            <a:ext cx="2502133"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latin typeface="Meiryo" panose="020B0604030504040204" pitchFamily="34" charset="-128"/>
                <a:ea typeface="Meiryo" panose="020B0604030504040204" pitchFamily="34" charset="-128"/>
              </a:rPr>
              <a:t>Can this be used to create synthetic BLE packets?</a:t>
            </a:r>
          </a:p>
        </p:txBody>
      </p:sp>
      <p:sp>
        <p:nvSpPr>
          <p:cNvPr id="353" name="Rectangle 352">
            <a:extLst>
              <a:ext uri="{FF2B5EF4-FFF2-40B4-BE49-F238E27FC236}">
                <a16:creationId xmlns:a16="http://schemas.microsoft.com/office/drawing/2014/main" id="{4AA66D78-D0A3-1C10-17EC-7710D14A8860}"/>
              </a:ext>
            </a:extLst>
          </p:cNvPr>
          <p:cNvSpPr/>
          <p:nvPr/>
        </p:nvSpPr>
        <p:spPr>
          <a:xfrm>
            <a:off x="9318392" y="1747460"/>
            <a:ext cx="1224000"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600">
                <a:latin typeface="Meiryo" panose="020B0604030504040204" pitchFamily="34" charset="-128"/>
                <a:ea typeface="Meiryo" panose="020B0604030504040204" pitchFamily="34" charset="-128"/>
              </a:rPr>
              <a:t>Method</a:t>
            </a:r>
          </a:p>
        </p:txBody>
      </p:sp>
      <p:sp>
        <p:nvSpPr>
          <p:cNvPr id="366" name="Rectangle 365">
            <a:extLst>
              <a:ext uri="{FF2B5EF4-FFF2-40B4-BE49-F238E27FC236}">
                <a16:creationId xmlns:a16="http://schemas.microsoft.com/office/drawing/2014/main" id="{91E62101-1B66-3B83-0CC6-826839C89258}"/>
              </a:ext>
            </a:extLst>
          </p:cNvPr>
          <p:cNvSpPr/>
          <p:nvPr/>
        </p:nvSpPr>
        <p:spPr>
          <a:xfrm>
            <a:off x="9318392"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b="1">
                <a:solidFill>
                  <a:schemeClr val="tx1"/>
                </a:solidFill>
                <a:latin typeface="Meiryo" panose="020B0604030504040204" pitchFamily="34" charset="-128"/>
                <a:ea typeface="Meiryo" panose="020B0604030504040204" pitchFamily="34" charset="-128"/>
              </a:rPr>
              <a:t>Yes</a:t>
            </a:r>
          </a:p>
        </p:txBody>
      </p:sp>
      <p:cxnSp>
        <p:nvCxnSpPr>
          <p:cNvPr id="371" name="Straight Connector 370">
            <a:extLst>
              <a:ext uri="{FF2B5EF4-FFF2-40B4-BE49-F238E27FC236}">
                <a16:creationId xmlns:a16="http://schemas.microsoft.com/office/drawing/2014/main" id="{59CCBA31-F3DC-4646-5654-A04E2A68D890}"/>
              </a:ext>
            </a:extLst>
          </p:cNvPr>
          <p:cNvCxnSpPr>
            <a:cxnSpLocks/>
          </p:cNvCxnSpPr>
          <p:nvPr/>
        </p:nvCxnSpPr>
        <p:spPr>
          <a:xfrm>
            <a:off x="371475" y="2571892"/>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E4E92B34-A70B-895C-5697-E3F737732623}"/>
              </a:ext>
            </a:extLst>
          </p:cNvPr>
          <p:cNvCxnSpPr>
            <a:cxnSpLocks/>
          </p:cNvCxnSpPr>
          <p:nvPr/>
        </p:nvCxnSpPr>
        <p:spPr>
          <a:xfrm>
            <a:off x="371475" y="2874324"/>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D57097C5-B73D-6461-86E2-A7AAAB24127C}"/>
              </a:ext>
            </a:extLst>
          </p:cNvPr>
          <p:cNvCxnSpPr>
            <a:cxnSpLocks/>
          </p:cNvCxnSpPr>
          <p:nvPr/>
        </p:nvCxnSpPr>
        <p:spPr>
          <a:xfrm>
            <a:off x="371475" y="3176756"/>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DAFCED91-76FB-3465-39A3-B06483FB6FD3}"/>
              </a:ext>
            </a:extLst>
          </p:cNvPr>
          <p:cNvCxnSpPr>
            <a:cxnSpLocks/>
          </p:cNvCxnSpPr>
          <p:nvPr/>
        </p:nvCxnSpPr>
        <p:spPr>
          <a:xfrm>
            <a:off x="371475" y="3479188"/>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DBD5CBC6-764C-9DB7-2978-5A738D409D51}"/>
              </a:ext>
            </a:extLst>
          </p:cNvPr>
          <p:cNvCxnSpPr>
            <a:cxnSpLocks/>
          </p:cNvCxnSpPr>
          <p:nvPr/>
        </p:nvCxnSpPr>
        <p:spPr>
          <a:xfrm>
            <a:off x="371475" y="3781620"/>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3C1A799F-27DB-4FCC-0F08-038669FBB34F}"/>
              </a:ext>
            </a:extLst>
          </p:cNvPr>
          <p:cNvCxnSpPr>
            <a:cxnSpLocks/>
          </p:cNvCxnSpPr>
          <p:nvPr/>
        </p:nvCxnSpPr>
        <p:spPr>
          <a:xfrm>
            <a:off x="371475" y="4386484"/>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25F308F4-E1E3-941D-1DF4-438FEF0780BE}"/>
              </a:ext>
            </a:extLst>
          </p:cNvPr>
          <p:cNvCxnSpPr>
            <a:cxnSpLocks/>
          </p:cNvCxnSpPr>
          <p:nvPr/>
        </p:nvCxnSpPr>
        <p:spPr>
          <a:xfrm>
            <a:off x="371475" y="4991348"/>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AA3A4189-5B29-15D8-D3C2-9A594BD84EA4}"/>
              </a:ext>
            </a:extLst>
          </p:cNvPr>
          <p:cNvCxnSpPr>
            <a:cxnSpLocks/>
          </p:cNvCxnSpPr>
          <p:nvPr/>
        </p:nvCxnSpPr>
        <p:spPr>
          <a:xfrm>
            <a:off x="371475" y="5293780"/>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290D8692-B480-F5E0-1D51-14D5B4A028D7}"/>
              </a:ext>
            </a:extLst>
          </p:cNvPr>
          <p:cNvCxnSpPr>
            <a:cxnSpLocks/>
          </p:cNvCxnSpPr>
          <p:nvPr/>
        </p:nvCxnSpPr>
        <p:spPr>
          <a:xfrm>
            <a:off x="371475" y="5596212"/>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86" name="Rounded Rectangle 385">
            <a:extLst>
              <a:ext uri="{FF2B5EF4-FFF2-40B4-BE49-F238E27FC236}">
                <a16:creationId xmlns:a16="http://schemas.microsoft.com/office/drawing/2014/main" id="{8DE6582B-6272-690D-CD84-529BE1D16962}"/>
              </a:ext>
            </a:extLst>
          </p:cNvPr>
          <p:cNvSpPr/>
          <p:nvPr/>
        </p:nvSpPr>
        <p:spPr>
          <a:xfrm>
            <a:off x="371475" y="5596212"/>
            <a:ext cx="11449050" cy="53312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en-US">
              <a:latin typeface="Trebuchet MS" panose="020B0703020202090204" pitchFamily="34" charset="0"/>
              <a:ea typeface="Meiryo" panose="020B0604030504040204" pitchFamily="34" charset="-128"/>
            </a:endParaRPr>
          </a:p>
        </p:txBody>
      </p:sp>
      <p:sp>
        <p:nvSpPr>
          <p:cNvPr id="3" name="Slide Number Placeholder 2">
            <a:extLst>
              <a:ext uri="{FF2B5EF4-FFF2-40B4-BE49-F238E27FC236}">
                <a16:creationId xmlns:a16="http://schemas.microsoft.com/office/drawing/2014/main" id="{673AAF21-805B-592D-0680-6E7A6A21EE78}"/>
              </a:ext>
            </a:extLst>
          </p:cNvPr>
          <p:cNvSpPr>
            <a:spLocks noGrp="1"/>
          </p:cNvSpPr>
          <p:nvPr>
            <p:ph type="sldNum" sz="quarter" idx="11"/>
          </p:nvPr>
        </p:nvSpPr>
        <p:spPr/>
        <p:txBody>
          <a:bodyPr/>
          <a:lstStyle/>
          <a:p>
            <a:fld id="{CE884680-B901-7B4E-B61D-104198092958}" type="slidenum">
              <a:rPr lang="ja-JP" altLang="en-US" smtClean="0"/>
              <a:pPr/>
              <a:t>45</a:t>
            </a:fld>
            <a:endParaRPr lang="ja-JP" altLang="en-US"/>
          </a:p>
        </p:txBody>
      </p:sp>
      <p:pic>
        <p:nvPicPr>
          <p:cNvPr id="5" name="Graphic 4" descr="Tick with solid fill">
            <a:extLst>
              <a:ext uri="{FF2B5EF4-FFF2-40B4-BE49-F238E27FC236}">
                <a16:creationId xmlns:a16="http://schemas.microsoft.com/office/drawing/2014/main" id="{7EF9D4DC-3343-5BE6-D723-7047BE0652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2274876"/>
            <a:ext cx="291600" cy="291600"/>
          </a:xfrm>
          <a:prstGeom prst="rect">
            <a:avLst/>
          </a:prstGeom>
        </p:spPr>
      </p:pic>
      <p:pic>
        <p:nvPicPr>
          <p:cNvPr id="7" name="Graphic 6" descr="Close with solid fill">
            <a:extLst>
              <a:ext uri="{FF2B5EF4-FFF2-40B4-BE49-F238E27FC236}">
                <a16:creationId xmlns:a16="http://schemas.microsoft.com/office/drawing/2014/main" id="{127EEDC7-3915-E26A-F8E2-BEC59C8EA5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2274876"/>
            <a:ext cx="291601" cy="291601"/>
          </a:xfrm>
          <a:prstGeom prst="rect">
            <a:avLst/>
          </a:prstGeom>
        </p:spPr>
      </p:pic>
      <p:pic>
        <p:nvPicPr>
          <p:cNvPr id="8" name="Graphic 7" descr="Close with solid fill">
            <a:extLst>
              <a:ext uri="{FF2B5EF4-FFF2-40B4-BE49-F238E27FC236}">
                <a16:creationId xmlns:a16="http://schemas.microsoft.com/office/drawing/2014/main" id="{70931D1E-41AF-1056-1353-09FFB6D900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2577307"/>
            <a:ext cx="291601" cy="291601"/>
          </a:xfrm>
          <a:prstGeom prst="rect">
            <a:avLst/>
          </a:prstGeom>
        </p:spPr>
      </p:pic>
      <p:pic>
        <p:nvPicPr>
          <p:cNvPr id="9" name="Graphic 8" descr="Close with solid fill">
            <a:extLst>
              <a:ext uri="{FF2B5EF4-FFF2-40B4-BE49-F238E27FC236}">
                <a16:creationId xmlns:a16="http://schemas.microsoft.com/office/drawing/2014/main" id="{196052CB-32DA-D7B3-CD2A-1443B6E8B1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2879739"/>
            <a:ext cx="291601" cy="291601"/>
          </a:xfrm>
          <a:prstGeom prst="rect">
            <a:avLst/>
          </a:prstGeom>
        </p:spPr>
      </p:pic>
      <p:pic>
        <p:nvPicPr>
          <p:cNvPr id="10" name="Graphic 9" descr="Close with solid fill">
            <a:extLst>
              <a:ext uri="{FF2B5EF4-FFF2-40B4-BE49-F238E27FC236}">
                <a16:creationId xmlns:a16="http://schemas.microsoft.com/office/drawing/2014/main" id="{E2E7E0F3-6620-ADCF-FD30-D7AFC042BB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3182171"/>
            <a:ext cx="291601" cy="291601"/>
          </a:xfrm>
          <a:prstGeom prst="rect">
            <a:avLst/>
          </a:prstGeom>
        </p:spPr>
      </p:pic>
      <p:pic>
        <p:nvPicPr>
          <p:cNvPr id="11" name="Graphic 10" descr="Close with solid fill">
            <a:extLst>
              <a:ext uri="{FF2B5EF4-FFF2-40B4-BE49-F238E27FC236}">
                <a16:creationId xmlns:a16="http://schemas.microsoft.com/office/drawing/2014/main" id="{6D0A155F-FDCC-3F1F-DA94-7B6ED03639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3484604"/>
            <a:ext cx="291601" cy="291601"/>
          </a:xfrm>
          <a:prstGeom prst="rect">
            <a:avLst/>
          </a:prstGeom>
        </p:spPr>
      </p:pic>
      <p:pic>
        <p:nvPicPr>
          <p:cNvPr id="12" name="Graphic 11" descr="Close with solid fill">
            <a:extLst>
              <a:ext uri="{FF2B5EF4-FFF2-40B4-BE49-F238E27FC236}">
                <a16:creationId xmlns:a16="http://schemas.microsoft.com/office/drawing/2014/main" id="{9EEB4FE5-4FC0-4B98-524D-D8DDB6D773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3787036"/>
            <a:ext cx="291601" cy="291601"/>
          </a:xfrm>
          <a:prstGeom prst="rect">
            <a:avLst/>
          </a:prstGeom>
        </p:spPr>
      </p:pic>
      <p:pic>
        <p:nvPicPr>
          <p:cNvPr id="13" name="Graphic 12" descr="Close with solid fill">
            <a:extLst>
              <a:ext uri="{FF2B5EF4-FFF2-40B4-BE49-F238E27FC236}">
                <a16:creationId xmlns:a16="http://schemas.microsoft.com/office/drawing/2014/main" id="{A05FA123-F2AA-1918-9EEE-91407D49D2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4089468"/>
            <a:ext cx="291601" cy="291601"/>
          </a:xfrm>
          <a:prstGeom prst="rect">
            <a:avLst/>
          </a:prstGeom>
        </p:spPr>
      </p:pic>
      <p:pic>
        <p:nvPicPr>
          <p:cNvPr id="14" name="Graphic 13" descr="Close with solid fill">
            <a:extLst>
              <a:ext uri="{FF2B5EF4-FFF2-40B4-BE49-F238E27FC236}">
                <a16:creationId xmlns:a16="http://schemas.microsoft.com/office/drawing/2014/main" id="{D1B668E8-CCDD-4AB1-E971-52152A9BDE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4391899"/>
            <a:ext cx="291601" cy="291601"/>
          </a:xfrm>
          <a:prstGeom prst="rect">
            <a:avLst/>
          </a:prstGeom>
        </p:spPr>
      </p:pic>
      <p:pic>
        <p:nvPicPr>
          <p:cNvPr id="15" name="Graphic 14" descr="Close with solid fill">
            <a:extLst>
              <a:ext uri="{FF2B5EF4-FFF2-40B4-BE49-F238E27FC236}">
                <a16:creationId xmlns:a16="http://schemas.microsoft.com/office/drawing/2014/main" id="{5F16D5B2-2DE5-73B3-FBE9-42468CDCCA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4694331"/>
            <a:ext cx="291601" cy="291601"/>
          </a:xfrm>
          <a:prstGeom prst="rect">
            <a:avLst/>
          </a:prstGeom>
        </p:spPr>
      </p:pic>
      <p:pic>
        <p:nvPicPr>
          <p:cNvPr id="16" name="Graphic 15" descr="Close with solid fill">
            <a:extLst>
              <a:ext uri="{FF2B5EF4-FFF2-40B4-BE49-F238E27FC236}">
                <a16:creationId xmlns:a16="http://schemas.microsoft.com/office/drawing/2014/main" id="{B4304DF3-892C-D590-9543-DB160E9929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4996764"/>
            <a:ext cx="291601" cy="291601"/>
          </a:xfrm>
          <a:prstGeom prst="rect">
            <a:avLst/>
          </a:prstGeom>
        </p:spPr>
      </p:pic>
      <p:pic>
        <p:nvPicPr>
          <p:cNvPr id="17" name="Graphic 16" descr="Close with solid fill">
            <a:extLst>
              <a:ext uri="{FF2B5EF4-FFF2-40B4-BE49-F238E27FC236}">
                <a16:creationId xmlns:a16="http://schemas.microsoft.com/office/drawing/2014/main" id="{E5AED0A7-AEF9-6380-C732-621F45FD8F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5299195"/>
            <a:ext cx="291601" cy="291601"/>
          </a:xfrm>
          <a:prstGeom prst="rect">
            <a:avLst/>
          </a:prstGeom>
        </p:spPr>
      </p:pic>
      <p:pic>
        <p:nvPicPr>
          <p:cNvPr id="18" name="Graphic 17" descr="Close with solid fill">
            <a:extLst>
              <a:ext uri="{FF2B5EF4-FFF2-40B4-BE49-F238E27FC236}">
                <a16:creationId xmlns:a16="http://schemas.microsoft.com/office/drawing/2014/main" id="{B4FDB297-BB94-A128-F1DE-1F2CFED6A5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93936" y="2879739"/>
            <a:ext cx="291601" cy="291601"/>
          </a:xfrm>
          <a:prstGeom prst="rect">
            <a:avLst/>
          </a:prstGeom>
        </p:spPr>
      </p:pic>
      <p:pic>
        <p:nvPicPr>
          <p:cNvPr id="19" name="Graphic 18" descr="Close with solid fill">
            <a:extLst>
              <a:ext uri="{FF2B5EF4-FFF2-40B4-BE49-F238E27FC236}">
                <a16:creationId xmlns:a16="http://schemas.microsoft.com/office/drawing/2014/main" id="{2F890CEB-CE93-F82C-E784-915EDADA5A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93936" y="3182171"/>
            <a:ext cx="291601" cy="291601"/>
          </a:xfrm>
          <a:prstGeom prst="rect">
            <a:avLst/>
          </a:prstGeom>
        </p:spPr>
      </p:pic>
      <p:pic>
        <p:nvPicPr>
          <p:cNvPr id="20" name="Graphic 19" descr="Close with solid fill">
            <a:extLst>
              <a:ext uri="{FF2B5EF4-FFF2-40B4-BE49-F238E27FC236}">
                <a16:creationId xmlns:a16="http://schemas.microsoft.com/office/drawing/2014/main" id="{8D5FEAE0-B541-EACD-8A21-5DA5F02240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2274876"/>
            <a:ext cx="291601" cy="291601"/>
          </a:xfrm>
          <a:prstGeom prst="rect">
            <a:avLst/>
          </a:prstGeom>
        </p:spPr>
      </p:pic>
      <p:pic>
        <p:nvPicPr>
          <p:cNvPr id="21" name="Graphic 20" descr="Close with solid fill">
            <a:extLst>
              <a:ext uri="{FF2B5EF4-FFF2-40B4-BE49-F238E27FC236}">
                <a16:creationId xmlns:a16="http://schemas.microsoft.com/office/drawing/2014/main" id="{B0BEA9DD-D024-765F-447C-549F1FDBC5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2577307"/>
            <a:ext cx="291601" cy="291601"/>
          </a:xfrm>
          <a:prstGeom prst="rect">
            <a:avLst/>
          </a:prstGeom>
        </p:spPr>
      </p:pic>
      <p:pic>
        <p:nvPicPr>
          <p:cNvPr id="23" name="Graphic 22" descr="Close with solid fill">
            <a:extLst>
              <a:ext uri="{FF2B5EF4-FFF2-40B4-BE49-F238E27FC236}">
                <a16:creationId xmlns:a16="http://schemas.microsoft.com/office/drawing/2014/main" id="{08205C6A-B10F-C45D-C56B-E5748631A6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5658" y="3787036"/>
            <a:ext cx="291601" cy="291601"/>
          </a:xfrm>
          <a:prstGeom prst="rect">
            <a:avLst/>
          </a:prstGeom>
        </p:spPr>
      </p:pic>
      <p:pic>
        <p:nvPicPr>
          <p:cNvPr id="24" name="Graphic 23" descr="Close with solid fill">
            <a:extLst>
              <a:ext uri="{FF2B5EF4-FFF2-40B4-BE49-F238E27FC236}">
                <a16:creationId xmlns:a16="http://schemas.microsoft.com/office/drawing/2014/main" id="{DF987F26-1AFB-E7E8-F7A8-D12842D72E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5658" y="4089468"/>
            <a:ext cx="291601" cy="291601"/>
          </a:xfrm>
          <a:prstGeom prst="rect">
            <a:avLst/>
          </a:prstGeom>
        </p:spPr>
      </p:pic>
      <p:pic>
        <p:nvPicPr>
          <p:cNvPr id="25" name="Graphic 24" descr="Close with solid fill">
            <a:extLst>
              <a:ext uri="{FF2B5EF4-FFF2-40B4-BE49-F238E27FC236}">
                <a16:creationId xmlns:a16="http://schemas.microsoft.com/office/drawing/2014/main" id="{65398FE7-9B6F-1CCE-4F3C-060890D744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5658" y="4391899"/>
            <a:ext cx="291601" cy="291601"/>
          </a:xfrm>
          <a:prstGeom prst="rect">
            <a:avLst/>
          </a:prstGeom>
        </p:spPr>
      </p:pic>
      <p:pic>
        <p:nvPicPr>
          <p:cNvPr id="26" name="Graphic 25" descr="Close with solid fill">
            <a:extLst>
              <a:ext uri="{FF2B5EF4-FFF2-40B4-BE49-F238E27FC236}">
                <a16:creationId xmlns:a16="http://schemas.microsoft.com/office/drawing/2014/main" id="{83085827-0F09-8AE3-1A89-014F7A7F7C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5658" y="4694331"/>
            <a:ext cx="291601" cy="291601"/>
          </a:xfrm>
          <a:prstGeom prst="rect">
            <a:avLst/>
          </a:prstGeom>
        </p:spPr>
      </p:pic>
      <p:pic>
        <p:nvPicPr>
          <p:cNvPr id="27" name="Graphic 26" descr="Close with solid fill">
            <a:extLst>
              <a:ext uri="{FF2B5EF4-FFF2-40B4-BE49-F238E27FC236}">
                <a16:creationId xmlns:a16="http://schemas.microsoft.com/office/drawing/2014/main" id="{53BC11D1-2A78-8D61-1E4D-FDAA4D9504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5658" y="4996764"/>
            <a:ext cx="291601" cy="291601"/>
          </a:xfrm>
          <a:prstGeom prst="rect">
            <a:avLst/>
          </a:prstGeom>
        </p:spPr>
      </p:pic>
      <p:pic>
        <p:nvPicPr>
          <p:cNvPr id="28" name="Graphic 27" descr="Close with solid fill">
            <a:extLst>
              <a:ext uri="{FF2B5EF4-FFF2-40B4-BE49-F238E27FC236}">
                <a16:creationId xmlns:a16="http://schemas.microsoft.com/office/drawing/2014/main" id="{A6320C98-2F5C-34AA-0D89-4E69C6DDE5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5658" y="5299195"/>
            <a:ext cx="291601" cy="291601"/>
          </a:xfrm>
          <a:prstGeom prst="rect">
            <a:avLst/>
          </a:prstGeom>
        </p:spPr>
      </p:pic>
      <p:pic>
        <p:nvPicPr>
          <p:cNvPr id="29" name="Graphic 28" descr="Close with solid fill">
            <a:extLst>
              <a:ext uri="{FF2B5EF4-FFF2-40B4-BE49-F238E27FC236}">
                <a16:creationId xmlns:a16="http://schemas.microsoft.com/office/drawing/2014/main" id="{F24C0A4F-27B6-EF63-8C34-1F2EE49638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0199" y="2274876"/>
            <a:ext cx="291601" cy="291601"/>
          </a:xfrm>
          <a:prstGeom prst="rect">
            <a:avLst/>
          </a:prstGeom>
        </p:spPr>
      </p:pic>
      <p:pic>
        <p:nvPicPr>
          <p:cNvPr id="30" name="Graphic 29" descr="Close with solid fill">
            <a:extLst>
              <a:ext uri="{FF2B5EF4-FFF2-40B4-BE49-F238E27FC236}">
                <a16:creationId xmlns:a16="http://schemas.microsoft.com/office/drawing/2014/main" id="{305696E3-012D-62D0-39AA-EEE9CEEE53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0199" y="2577307"/>
            <a:ext cx="291601" cy="291601"/>
          </a:xfrm>
          <a:prstGeom prst="rect">
            <a:avLst/>
          </a:prstGeom>
        </p:spPr>
      </p:pic>
      <p:pic>
        <p:nvPicPr>
          <p:cNvPr id="31" name="Graphic 30" descr="Close with solid fill">
            <a:extLst>
              <a:ext uri="{FF2B5EF4-FFF2-40B4-BE49-F238E27FC236}">
                <a16:creationId xmlns:a16="http://schemas.microsoft.com/office/drawing/2014/main" id="{F93900EC-0ED6-1365-68FC-585DEAADA6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0199" y="2879739"/>
            <a:ext cx="291601" cy="291601"/>
          </a:xfrm>
          <a:prstGeom prst="rect">
            <a:avLst/>
          </a:prstGeom>
        </p:spPr>
      </p:pic>
      <p:pic>
        <p:nvPicPr>
          <p:cNvPr id="32" name="Graphic 31" descr="Close with solid fill">
            <a:extLst>
              <a:ext uri="{FF2B5EF4-FFF2-40B4-BE49-F238E27FC236}">
                <a16:creationId xmlns:a16="http://schemas.microsoft.com/office/drawing/2014/main" id="{32DC6F22-9D73-0493-4560-F46EBE91D5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0199" y="3182171"/>
            <a:ext cx="291601" cy="291601"/>
          </a:xfrm>
          <a:prstGeom prst="rect">
            <a:avLst/>
          </a:prstGeom>
        </p:spPr>
      </p:pic>
      <p:pic>
        <p:nvPicPr>
          <p:cNvPr id="33" name="Graphic 32" descr="Close with solid fill">
            <a:extLst>
              <a:ext uri="{FF2B5EF4-FFF2-40B4-BE49-F238E27FC236}">
                <a16:creationId xmlns:a16="http://schemas.microsoft.com/office/drawing/2014/main" id="{163B747B-F1B1-6727-8799-027E353570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0199" y="3484604"/>
            <a:ext cx="291601" cy="291601"/>
          </a:xfrm>
          <a:prstGeom prst="rect">
            <a:avLst/>
          </a:prstGeom>
        </p:spPr>
      </p:pic>
      <p:pic>
        <p:nvPicPr>
          <p:cNvPr id="34" name="Graphic 33" descr="Close with solid fill">
            <a:extLst>
              <a:ext uri="{FF2B5EF4-FFF2-40B4-BE49-F238E27FC236}">
                <a16:creationId xmlns:a16="http://schemas.microsoft.com/office/drawing/2014/main" id="{6E5145B7-B7AE-EE62-7BEC-C032BEDE41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0199" y="4694331"/>
            <a:ext cx="291601" cy="291601"/>
          </a:xfrm>
          <a:prstGeom prst="rect">
            <a:avLst/>
          </a:prstGeom>
        </p:spPr>
      </p:pic>
      <p:pic>
        <p:nvPicPr>
          <p:cNvPr id="36" name="Graphic 35" descr="Close with solid fill">
            <a:extLst>
              <a:ext uri="{FF2B5EF4-FFF2-40B4-BE49-F238E27FC236}">
                <a16:creationId xmlns:a16="http://schemas.microsoft.com/office/drawing/2014/main" id="{9E9B7D27-C63C-B1A4-6F53-A3F6BD9879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0199" y="4996764"/>
            <a:ext cx="291601" cy="291601"/>
          </a:xfrm>
          <a:prstGeom prst="rect">
            <a:avLst/>
          </a:prstGeom>
        </p:spPr>
      </p:pic>
      <p:pic>
        <p:nvPicPr>
          <p:cNvPr id="39" name="Graphic 38" descr="Close with solid fill">
            <a:extLst>
              <a:ext uri="{FF2B5EF4-FFF2-40B4-BE49-F238E27FC236}">
                <a16:creationId xmlns:a16="http://schemas.microsoft.com/office/drawing/2014/main" id="{DD3CF0F7-A83F-BD8C-E728-74E39042FA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0199" y="5299195"/>
            <a:ext cx="291601" cy="291601"/>
          </a:xfrm>
          <a:prstGeom prst="rect">
            <a:avLst/>
          </a:prstGeom>
        </p:spPr>
      </p:pic>
      <p:pic>
        <p:nvPicPr>
          <p:cNvPr id="41" name="Graphic 40" descr="Close with solid fill">
            <a:extLst>
              <a:ext uri="{FF2B5EF4-FFF2-40B4-BE49-F238E27FC236}">
                <a16:creationId xmlns:a16="http://schemas.microsoft.com/office/drawing/2014/main" id="{8AE675D3-6D39-EAFD-0F61-4AD9CFD858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06461" y="4996764"/>
            <a:ext cx="291601" cy="291601"/>
          </a:xfrm>
          <a:prstGeom prst="rect">
            <a:avLst/>
          </a:prstGeom>
        </p:spPr>
      </p:pic>
      <p:pic>
        <p:nvPicPr>
          <p:cNvPr id="42" name="Graphic 41" descr="Close with solid fill">
            <a:extLst>
              <a:ext uri="{FF2B5EF4-FFF2-40B4-BE49-F238E27FC236}">
                <a16:creationId xmlns:a16="http://schemas.microsoft.com/office/drawing/2014/main" id="{B9CF18AE-FF55-1D0B-1FF2-FC67A84D86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06461" y="5299195"/>
            <a:ext cx="291601" cy="291601"/>
          </a:xfrm>
          <a:prstGeom prst="rect">
            <a:avLst/>
          </a:prstGeom>
        </p:spPr>
      </p:pic>
      <p:cxnSp>
        <p:nvCxnSpPr>
          <p:cNvPr id="43" name="Straight Connector 42">
            <a:extLst>
              <a:ext uri="{FF2B5EF4-FFF2-40B4-BE49-F238E27FC236}">
                <a16:creationId xmlns:a16="http://schemas.microsoft.com/office/drawing/2014/main" id="{5AD5677E-F409-5DA9-3F3E-EF4A06D79BF3}"/>
              </a:ext>
            </a:extLst>
          </p:cNvPr>
          <p:cNvCxnSpPr>
            <a:cxnSpLocks/>
          </p:cNvCxnSpPr>
          <p:nvPr/>
        </p:nvCxnSpPr>
        <p:spPr>
          <a:xfrm>
            <a:off x="371475" y="4688916"/>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44" name="Graphic 43" descr="Close with solid fill">
            <a:extLst>
              <a:ext uri="{FF2B5EF4-FFF2-40B4-BE49-F238E27FC236}">
                <a16:creationId xmlns:a16="http://schemas.microsoft.com/office/drawing/2014/main" id="{A46A8715-B7A5-A4EB-3E90-42C82C7D6B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329" y="2274876"/>
            <a:ext cx="291601" cy="291601"/>
          </a:xfrm>
          <a:prstGeom prst="rect">
            <a:avLst/>
          </a:prstGeom>
        </p:spPr>
      </p:pic>
      <p:pic>
        <p:nvPicPr>
          <p:cNvPr id="45" name="Graphic 44" descr="Close with solid fill">
            <a:extLst>
              <a:ext uri="{FF2B5EF4-FFF2-40B4-BE49-F238E27FC236}">
                <a16:creationId xmlns:a16="http://schemas.microsoft.com/office/drawing/2014/main" id="{570E29E7-C5CB-AE16-743C-18E4FFF770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329" y="2577307"/>
            <a:ext cx="291601" cy="291601"/>
          </a:xfrm>
          <a:prstGeom prst="rect">
            <a:avLst/>
          </a:prstGeom>
        </p:spPr>
      </p:pic>
      <p:pic>
        <p:nvPicPr>
          <p:cNvPr id="46" name="Graphic 45" descr="Close with solid fill">
            <a:extLst>
              <a:ext uri="{FF2B5EF4-FFF2-40B4-BE49-F238E27FC236}">
                <a16:creationId xmlns:a16="http://schemas.microsoft.com/office/drawing/2014/main" id="{D5CBB814-AE8E-9941-1C92-7010034AC7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329" y="2879739"/>
            <a:ext cx="291601" cy="291601"/>
          </a:xfrm>
          <a:prstGeom prst="rect">
            <a:avLst/>
          </a:prstGeom>
        </p:spPr>
      </p:pic>
      <p:pic>
        <p:nvPicPr>
          <p:cNvPr id="47" name="Graphic 46" descr="Close with solid fill">
            <a:extLst>
              <a:ext uri="{FF2B5EF4-FFF2-40B4-BE49-F238E27FC236}">
                <a16:creationId xmlns:a16="http://schemas.microsoft.com/office/drawing/2014/main" id="{5800CC0B-3E8C-FA3E-8AB9-A25F19E268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329" y="3182171"/>
            <a:ext cx="291601" cy="291601"/>
          </a:xfrm>
          <a:prstGeom prst="rect">
            <a:avLst/>
          </a:prstGeom>
        </p:spPr>
      </p:pic>
      <p:pic>
        <p:nvPicPr>
          <p:cNvPr id="48" name="Graphic 47" descr="Close with solid fill">
            <a:extLst>
              <a:ext uri="{FF2B5EF4-FFF2-40B4-BE49-F238E27FC236}">
                <a16:creationId xmlns:a16="http://schemas.microsoft.com/office/drawing/2014/main" id="{B6FFF11C-8DE8-8491-DF19-81A20E1B70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329" y="3484604"/>
            <a:ext cx="291601" cy="291601"/>
          </a:xfrm>
          <a:prstGeom prst="rect">
            <a:avLst/>
          </a:prstGeom>
        </p:spPr>
      </p:pic>
      <p:pic>
        <p:nvPicPr>
          <p:cNvPr id="49" name="Graphic 48" descr="Close with solid fill">
            <a:extLst>
              <a:ext uri="{FF2B5EF4-FFF2-40B4-BE49-F238E27FC236}">
                <a16:creationId xmlns:a16="http://schemas.microsoft.com/office/drawing/2014/main" id="{8A157B75-F1E4-0A01-815F-5F3397BA61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329" y="3787036"/>
            <a:ext cx="291601" cy="291601"/>
          </a:xfrm>
          <a:prstGeom prst="rect">
            <a:avLst/>
          </a:prstGeom>
        </p:spPr>
      </p:pic>
      <p:pic>
        <p:nvPicPr>
          <p:cNvPr id="50" name="Graphic 49" descr="Close with solid fill">
            <a:extLst>
              <a:ext uri="{FF2B5EF4-FFF2-40B4-BE49-F238E27FC236}">
                <a16:creationId xmlns:a16="http://schemas.microsoft.com/office/drawing/2014/main" id="{8007A1EA-856D-B888-B4A9-49FA6DE496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329" y="4089468"/>
            <a:ext cx="291601" cy="291601"/>
          </a:xfrm>
          <a:prstGeom prst="rect">
            <a:avLst/>
          </a:prstGeom>
        </p:spPr>
      </p:pic>
      <p:pic>
        <p:nvPicPr>
          <p:cNvPr id="51" name="Graphic 50" descr="Close with solid fill">
            <a:extLst>
              <a:ext uri="{FF2B5EF4-FFF2-40B4-BE49-F238E27FC236}">
                <a16:creationId xmlns:a16="http://schemas.microsoft.com/office/drawing/2014/main" id="{11E0AFB8-F8E5-7783-65C7-85FD75A04F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329" y="4391899"/>
            <a:ext cx="291601" cy="291601"/>
          </a:xfrm>
          <a:prstGeom prst="rect">
            <a:avLst/>
          </a:prstGeom>
        </p:spPr>
      </p:pic>
      <p:pic>
        <p:nvPicPr>
          <p:cNvPr id="52" name="Graphic 51" descr="Close with solid fill">
            <a:extLst>
              <a:ext uri="{FF2B5EF4-FFF2-40B4-BE49-F238E27FC236}">
                <a16:creationId xmlns:a16="http://schemas.microsoft.com/office/drawing/2014/main" id="{13A7A1D3-E224-EC2B-FA47-78F796E5B1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7527" y="2274876"/>
            <a:ext cx="291601" cy="291601"/>
          </a:xfrm>
          <a:prstGeom prst="rect">
            <a:avLst/>
          </a:prstGeom>
        </p:spPr>
      </p:pic>
      <p:pic>
        <p:nvPicPr>
          <p:cNvPr id="53" name="Graphic 52" descr="Close with solid fill">
            <a:extLst>
              <a:ext uri="{FF2B5EF4-FFF2-40B4-BE49-F238E27FC236}">
                <a16:creationId xmlns:a16="http://schemas.microsoft.com/office/drawing/2014/main" id="{BD637977-808B-A1CD-B487-7662507F16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7527" y="2577307"/>
            <a:ext cx="291601" cy="291601"/>
          </a:xfrm>
          <a:prstGeom prst="rect">
            <a:avLst/>
          </a:prstGeom>
        </p:spPr>
      </p:pic>
      <p:pic>
        <p:nvPicPr>
          <p:cNvPr id="55" name="Graphic 54" descr="Close with solid fill">
            <a:extLst>
              <a:ext uri="{FF2B5EF4-FFF2-40B4-BE49-F238E27FC236}">
                <a16:creationId xmlns:a16="http://schemas.microsoft.com/office/drawing/2014/main" id="{AF404B08-EF2B-E123-1DC8-83F8B97CF6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7527" y="2879739"/>
            <a:ext cx="291601" cy="291601"/>
          </a:xfrm>
          <a:prstGeom prst="rect">
            <a:avLst/>
          </a:prstGeom>
        </p:spPr>
      </p:pic>
      <p:pic>
        <p:nvPicPr>
          <p:cNvPr id="56" name="Graphic 55" descr="Close with solid fill">
            <a:extLst>
              <a:ext uri="{FF2B5EF4-FFF2-40B4-BE49-F238E27FC236}">
                <a16:creationId xmlns:a16="http://schemas.microsoft.com/office/drawing/2014/main" id="{4731A831-C9EE-25CF-B21F-4B76703760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7527" y="3182171"/>
            <a:ext cx="291601" cy="291601"/>
          </a:xfrm>
          <a:prstGeom prst="rect">
            <a:avLst/>
          </a:prstGeom>
        </p:spPr>
      </p:pic>
      <p:pic>
        <p:nvPicPr>
          <p:cNvPr id="57" name="Graphic 56" descr="Close with solid fill">
            <a:extLst>
              <a:ext uri="{FF2B5EF4-FFF2-40B4-BE49-F238E27FC236}">
                <a16:creationId xmlns:a16="http://schemas.microsoft.com/office/drawing/2014/main" id="{D4CC4A37-4B43-E93D-CB27-2E7253B21E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7527" y="3484604"/>
            <a:ext cx="291601" cy="291601"/>
          </a:xfrm>
          <a:prstGeom prst="rect">
            <a:avLst/>
          </a:prstGeom>
        </p:spPr>
      </p:pic>
      <p:pic>
        <p:nvPicPr>
          <p:cNvPr id="58" name="Graphic 57" descr="Close with solid fill">
            <a:extLst>
              <a:ext uri="{FF2B5EF4-FFF2-40B4-BE49-F238E27FC236}">
                <a16:creationId xmlns:a16="http://schemas.microsoft.com/office/drawing/2014/main" id="{2B54470A-7FD7-C624-2BC1-2DCABAD14D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7527" y="4694331"/>
            <a:ext cx="291601" cy="291601"/>
          </a:xfrm>
          <a:prstGeom prst="rect">
            <a:avLst/>
          </a:prstGeom>
        </p:spPr>
      </p:pic>
      <p:pic>
        <p:nvPicPr>
          <p:cNvPr id="59" name="Graphic 58" descr="Close with solid fill">
            <a:extLst>
              <a:ext uri="{FF2B5EF4-FFF2-40B4-BE49-F238E27FC236}">
                <a16:creationId xmlns:a16="http://schemas.microsoft.com/office/drawing/2014/main" id="{0D037D0A-8404-5935-033B-81AAE9322F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7527" y="4996764"/>
            <a:ext cx="291601" cy="291601"/>
          </a:xfrm>
          <a:prstGeom prst="rect">
            <a:avLst/>
          </a:prstGeom>
        </p:spPr>
      </p:pic>
      <p:pic>
        <p:nvPicPr>
          <p:cNvPr id="60" name="Graphic 59" descr="Close with solid fill">
            <a:extLst>
              <a:ext uri="{FF2B5EF4-FFF2-40B4-BE49-F238E27FC236}">
                <a16:creationId xmlns:a16="http://schemas.microsoft.com/office/drawing/2014/main" id="{2EAD51D7-BC7B-7BAF-F28F-80A94B75B0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7527" y="5299195"/>
            <a:ext cx="291601" cy="291601"/>
          </a:xfrm>
          <a:prstGeom prst="rect">
            <a:avLst/>
          </a:prstGeom>
        </p:spPr>
      </p:pic>
      <p:pic>
        <p:nvPicPr>
          <p:cNvPr id="76" name="Graphic 75" descr="Close with solid fill">
            <a:extLst>
              <a:ext uri="{FF2B5EF4-FFF2-40B4-BE49-F238E27FC236}">
                <a16:creationId xmlns:a16="http://schemas.microsoft.com/office/drawing/2014/main" id="{A2495672-63F5-ED9C-137A-6C4DD48568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3484604"/>
            <a:ext cx="291601" cy="291601"/>
          </a:xfrm>
          <a:prstGeom prst="rect">
            <a:avLst/>
          </a:prstGeom>
        </p:spPr>
      </p:pic>
      <p:pic>
        <p:nvPicPr>
          <p:cNvPr id="77" name="Graphic 76" descr="Close with solid fill">
            <a:extLst>
              <a:ext uri="{FF2B5EF4-FFF2-40B4-BE49-F238E27FC236}">
                <a16:creationId xmlns:a16="http://schemas.microsoft.com/office/drawing/2014/main" id="{5C80F195-9F3F-1C81-CE7D-7F3AF3C087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3787036"/>
            <a:ext cx="291601" cy="291601"/>
          </a:xfrm>
          <a:prstGeom prst="rect">
            <a:avLst/>
          </a:prstGeom>
        </p:spPr>
      </p:pic>
      <p:pic>
        <p:nvPicPr>
          <p:cNvPr id="78" name="Graphic 77" descr="Close with solid fill">
            <a:extLst>
              <a:ext uri="{FF2B5EF4-FFF2-40B4-BE49-F238E27FC236}">
                <a16:creationId xmlns:a16="http://schemas.microsoft.com/office/drawing/2014/main" id="{764D4E1B-C14C-BA18-218F-1D4E2CFE14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4089468"/>
            <a:ext cx="291601" cy="291601"/>
          </a:xfrm>
          <a:prstGeom prst="rect">
            <a:avLst/>
          </a:prstGeom>
        </p:spPr>
      </p:pic>
      <p:pic>
        <p:nvPicPr>
          <p:cNvPr id="79" name="Graphic 78" descr="Close with solid fill">
            <a:extLst>
              <a:ext uri="{FF2B5EF4-FFF2-40B4-BE49-F238E27FC236}">
                <a16:creationId xmlns:a16="http://schemas.microsoft.com/office/drawing/2014/main" id="{ADE1108B-BCA4-3377-15F0-A5CC75704B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4391899"/>
            <a:ext cx="291601" cy="291601"/>
          </a:xfrm>
          <a:prstGeom prst="rect">
            <a:avLst/>
          </a:prstGeom>
        </p:spPr>
      </p:pic>
      <p:pic>
        <p:nvPicPr>
          <p:cNvPr id="80" name="Graphic 79" descr="Close with solid fill">
            <a:extLst>
              <a:ext uri="{FF2B5EF4-FFF2-40B4-BE49-F238E27FC236}">
                <a16:creationId xmlns:a16="http://schemas.microsoft.com/office/drawing/2014/main" id="{61F930BB-C774-2004-47D0-B9A5F68C56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4694331"/>
            <a:ext cx="291601" cy="291601"/>
          </a:xfrm>
          <a:prstGeom prst="rect">
            <a:avLst/>
          </a:prstGeom>
        </p:spPr>
      </p:pic>
      <p:pic>
        <p:nvPicPr>
          <p:cNvPr id="81" name="Graphic 80" descr="Close with solid fill">
            <a:extLst>
              <a:ext uri="{FF2B5EF4-FFF2-40B4-BE49-F238E27FC236}">
                <a16:creationId xmlns:a16="http://schemas.microsoft.com/office/drawing/2014/main" id="{012D1BE6-C477-C85E-60D1-BF34DFDEFE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4996764"/>
            <a:ext cx="291601" cy="291601"/>
          </a:xfrm>
          <a:prstGeom prst="rect">
            <a:avLst/>
          </a:prstGeom>
        </p:spPr>
      </p:pic>
      <p:pic>
        <p:nvPicPr>
          <p:cNvPr id="82" name="Graphic 81" descr="Close with solid fill">
            <a:extLst>
              <a:ext uri="{FF2B5EF4-FFF2-40B4-BE49-F238E27FC236}">
                <a16:creationId xmlns:a16="http://schemas.microsoft.com/office/drawing/2014/main" id="{095F3487-18B1-D6D1-21C0-82F9EBE1F5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5299195"/>
            <a:ext cx="291601" cy="291601"/>
          </a:xfrm>
          <a:prstGeom prst="rect">
            <a:avLst/>
          </a:prstGeom>
        </p:spPr>
      </p:pic>
      <p:pic>
        <p:nvPicPr>
          <p:cNvPr id="83" name="Graphic 82" descr="Tick with solid fill">
            <a:extLst>
              <a:ext uri="{FF2B5EF4-FFF2-40B4-BE49-F238E27FC236}">
                <a16:creationId xmlns:a16="http://schemas.microsoft.com/office/drawing/2014/main" id="{980351DF-DF41-0DAD-EB7B-AF1E613DAA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2582724"/>
            <a:ext cx="291600" cy="291600"/>
          </a:xfrm>
          <a:prstGeom prst="rect">
            <a:avLst/>
          </a:prstGeom>
        </p:spPr>
      </p:pic>
      <p:cxnSp>
        <p:nvCxnSpPr>
          <p:cNvPr id="84" name="Straight Connector 83">
            <a:extLst>
              <a:ext uri="{FF2B5EF4-FFF2-40B4-BE49-F238E27FC236}">
                <a16:creationId xmlns:a16="http://schemas.microsoft.com/office/drawing/2014/main" id="{9EE3FA74-A03D-5033-3A76-E8896362392F}"/>
              </a:ext>
            </a:extLst>
          </p:cNvPr>
          <p:cNvCxnSpPr>
            <a:cxnSpLocks/>
          </p:cNvCxnSpPr>
          <p:nvPr/>
        </p:nvCxnSpPr>
        <p:spPr>
          <a:xfrm>
            <a:off x="371475" y="4084052"/>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85" name="Graphic 84" descr="Tick with solid fill">
            <a:extLst>
              <a:ext uri="{FF2B5EF4-FFF2-40B4-BE49-F238E27FC236}">
                <a16:creationId xmlns:a16="http://schemas.microsoft.com/office/drawing/2014/main" id="{90A6CBAB-E129-37D4-64D5-20B01CF703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3484604"/>
            <a:ext cx="291600" cy="291600"/>
          </a:xfrm>
          <a:prstGeom prst="rect">
            <a:avLst/>
          </a:prstGeom>
        </p:spPr>
      </p:pic>
      <p:pic>
        <p:nvPicPr>
          <p:cNvPr id="86" name="Graphic 85" descr="Tick with solid fill">
            <a:extLst>
              <a:ext uri="{FF2B5EF4-FFF2-40B4-BE49-F238E27FC236}">
                <a16:creationId xmlns:a16="http://schemas.microsoft.com/office/drawing/2014/main" id="{595AB4E4-8C1E-D3FC-7164-BACC6FABA4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3787036"/>
            <a:ext cx="291600" cy="291600"/>
          </a:xfrm>
          <a:prstGeom prst="rect">
            <a:avLst/>
          </a:prstGeom>
        </p:spPr>
      </p:pic>
      <p:pic>
        <p:nvPicPr>
          <p:cNvPr id="87" name="Graphic 86" descr="Tick with solid fill">
            <a:extLst>
              <a:ext uri="{FF2B5EF4-FFF2-40B4-BE49-F238E27FC236}">
                <a16:creationId xmlns:a16="http://schemas.microsoft.com/office/drawing/2014/main" id="{E9526C5F-E24E-AD49-7193-A112036BD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4089468"/>
            <a:ext cx="291600" cy="291600"/>
          </a:xfrm>
          <a:prstGeom prst="rect">
            <a:avLst/>
          </a:prstGeom>
        </p:spPr>
      </p:pic>
      <p:pic>
        <p:nvPicPr>
          <p:cNvPr id="88" name="Graphic 87" descr="Tick with solid fill">
            <a:extLst>
              <a:ext uri="{FF2B5EF4-FFF2-40B4-BE49-F238E27FC236}">
                <a16:creationId xmlns:a16="http://schemas.microsoft.com/office/drawing/2014/main" id="{86C2184D-E70E-BEB6-C62B-9CE86D4618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4391900"/>
            <a:ext cx="291600" cy="291600"/>
          </a:xfrm>
          <a:prstGeom prst="rect">
            <a:avLst/>
          </a:prstGeom>
        </p:spPr>
      </p:pic>
      <p:pic>
        <p:nvPicPr>
          <p:cNvPr id="89" name="Graphic 88" descr="Tick with solid fill">
            <a:extLst>
              <a:ext uri="{FF2B5EF4-FFF2-40B4-BE49-F238E27FC236}">
                <a16:creationId xmlns:a16="http://schemas.microsoft.com/office/drawing/2014/main" id="{9B517364-0A32-77B7-9E5E-7CB279DCD1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4694332"/>
            <a:ext cx="291600" cy="291600"/>
          </a:xfrm>
          <a:prstGeom prst="rect">
            <a:avLst/>
          </a:prstGeom>
        </p:spPr>
      </p:pic>
      <p:pic>
        <p:nvPicPr>
          <p:cNvPr id="90" name="Graphic 89" descr="Tick with solid fill">
            <a:extLst>
              <a:ext uri="{FF2B5EF4-FFF2-40B4-BE49-F238E27FC236}">
                <a16:creationId xmlns:a16="http://schemas.microsoft.com/office/drawing/2014/main" id="{FA1530D9-D22C-1BA5-3000-23CF58D490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4996764"/>
            <a:ext cx="291600" cy="291600"/>
          </a:xfrm>
          <a:prstGeom prst="rect">
            <a:avLst/>
          </a:prstGeom>
        </p:spPr>
      </p:pic>
      <p:pic>
        <p:nvPicPr>
          <p:cNvPr id="91" name="Graphic 90" descr="Tick with solid fill">
            <a:extLst>
              <a:ext uri="{FF2B5EF4-FFF2-40B4-BE49-F238E27FC236}">
                <a16:creationId xmlns:a16="http://schemas.microsoft.com/office/drawing/2014/main" id="{79A667C7-C905-7D2D-37F4-07F903CC38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5299196"/>
            <a:ext cx="291600" cy="291600"/>
          </a:xfrm>
          <a:prstGeom prst="rect">
            <a:avLst/>
          </a:prstGeom>
        </p:spPr>
      </p:pic>
      <p:pic>
        <p:nvPicPr>
          <p:cNvPr id="92" name="Graphic 91" descr="Tick with solid fill">
            <a:extLst>
              <a:ext uri="{FF2B5EF4-FFF2-40B4-BE49-F238E27FC236}">
                <a16:creationId xmlns:a16="http://schemas.microsoft.com/office/drawing/2014/main" id="{F04C509F-320D-0524-0283-85769AB920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0200" y="3787036"/>
            <a:ext cx="291600" cy="291600"/>
          </a:xfrm>
          <a:prstGeom prst="rect">
            <a:avLst/>
          </a:prstGeom>
        </p:spPr>
      </p:pic>
      <p:pic>
        <p:nvPicPr>
          <p:cNvPr id="93" name="Graphic 92" descr="Tick with solid fill">
            <a:extLst>
              <a:ext uri="{FF2B5EF4-FFF2-40B4-BE49-F238E27FC236}">
                <a16:creationId xmlns:a16="http://schemas.microsoft.com/office/drawing/2014/main" id="{BF0CD8EC-26D8-78D8-69D4-09BA00B8AB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0200" y="4089468"/>
            <a:ext cx="291600" cy="291600"/>
          </a:xfrm>
          <a:prstGeom prst="rect">
            <a:avLst/>
          </a:prstGeom>
        </p:spPr>
      </p:pic>
      <p:pic>
        <p:nvPicPr>
          <p:cNvPr id="94" name="Graphic 93" descr="Tick with solid fill">
            <a:extLst>
              <a:ext uri="{FF2B5EF4-FFF2-40B4-BE49-F238E27FC236}">
                <a16:creationId xmlns:a16="http://schemas.microsoft.com/office/drawing/2014/main" id="{C5DDD5D0-38F4-49C3-E2B4-1D15B9B470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0200" y="4391900"/>
            <a:ext cx="291600" cy="291600"/>
          </a:xfrm>
          <a:prstGeom prst="rect">
            <a:avLst/>
          </a:prstGeom>
        </p:spPr>
      </p:pic>
      <p:pic>
        <p:nvPicPr>
          <p:cNvPr id="95" name="Graphic 94" descr="Tick with solid fill">
            <a:extLst>
              <a:ext uri="{FF2B5EF4-FFF2-40B4-BE49-F238E27FC236}">
                <a16:creationId xmlns:a16="http://schemas.microsoft.com/office/drawing/2014/main" id="{BAA6DD6D-4FA4-B819-EDBB-32791F395A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8330" y="4694332"/>
            <a:ext cx="291600" cy="291600"/>
          </a:xfrm>
          <a:prstGeom prst="rect">
            <a:avLst/>
          </a:prstGeom>
        </p:spPr>
      </p:pic>
      <p:pic>
        <p:nvPicPr>
          <p:cNvPr id="96" name="Graphic 95" descr="Tick with solid fill">
            <a:extLst>
              <a:ext uri="{FF2B5EF4-FFF2-40B4-BE49-F238E27FC236}">
                <a16:creationId xmlns:a16="http://schemas.microsoft.com/office/drawing/2014/main" id="{E6CFCAE4-5989-BC1F-F328-98FADFD7BF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8330" y="4996764"/>
            <a:ext cx="291600" cy="291600"/>
          </a:xfrm>
          <a:prstGeom prst="rect">
            <a:avLst/>
          </a:prstGeom>
        </p:spPr>
      </p:pic>
      <p:pic>
        <p:nvPicPr>
          <p:cNvPr id="97" name="Graphic 96" descr="Tick with solid fill">
            <a:extLst>
              <a:ext uri="{FF2B5EF4-FFF2-40B4-BE49-F238E27FC236}">
                <a16:creationId xmlns:a16="http://schemas.microsoft.com/office/drawing/2014/main" id="{058E77DA-16DD-DA83-7DB3-30A1A9E34B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8330" y="5299196"/>
            <a:ext cx="291600" cy="291600"/>
          </a:xfrm>
          <a:prstGeom prst="rect">
            <a:avLst/>
          </a:prstGeom>
        </p:spPr>
      </p:pic>
      <p:pic>
        <p:nvPicPr>
          <p:cNvPr id="98" name="Graphic 97" descr="Tick with solid fill">
            <a:extLst>
              <a:ext uri="{FF2B5EF4-FFF2-40B4-BE49-F238E27FC236}">
                <a16:creationId xmlns:a16="http://schemas.microsoft.com/office/drawing/2014/main" id="{09821F39-1C08-22D8-294D-9E47C1789C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4592" y="3787036"/>
            <a:ext cx="291600" cy="291600"/>
          </a:xfrm>
          <a:prstGeom prst="rect">
            <a:avLst/>
          </a:prstGeom>
        </p:spPr>
      </p:pic>
      <p:pic>
        <p:nvPicPr>
          <p:cNvPr id="99" name="Graphic 98" descr="Tick with solid fill">
            <a:extLst>
              <a:ext uri="{FF2B5EF4-FFF2-40B4-BE49-F238E27FC236}">
                <a16:creationId xmlns:a16="http://schemas.microsoft.com/office/drawing/2014/main" id="{D43E5580-28BD-BC18-174E-AFFEF0562E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4592" y="4089468"/>
            <a:ext cx="291600" cy="291600"/>
          </a:xfrm>
          <a:prstGeom prst="rect">
            <a:avLst/>
          </a:prstGeom>
        </p:spPr>
      </p:pic>
      <p:pic>
        <p:nvPicPr>
          <p:cNvPr id="107" name="Graphic 106" descr="Tick with solid fill">
            <a:extLst>
              <a:ext uri="{FF2B5EF4-FFF2-40B4-BE49-F238E27FC236}">
                <a16:creationId xmlns:a16="http://schemas.microsoft.com/office/drawing/2014/main" id="{5C20F331-061C-2381-A41E-14184B2593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4592" y="4391900"/>
            <a:ext cx="291600" cy="291600"/>
          </a:xfrm>
          <a:prstGeom prst="rect">
            <a:avLst/>
          </a:prstGeom>
        </p:spPr>
      </p:pic>
      <p:pic>
        <p:nvPicPr>
          <p:cNvPr id="113" name="Graphic 112" descr="Tick with solid fill">
            <a:extLst>
              <a:ext uri="{FF2B5EF4-FFF2-40B4-BE49-F238E27FC236}">
                <a16:creationId xmlns:a16="http://schemas.microsoft.com/office/drawing/2014/main" id="{933D005A-0CED-F8ED-28CC-22FCBD1BA3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2068" y="2880164"/>
            <a:ext cx="291600" cy="291600"/>
          </a:xfrm>
          <a:prstGeom prst="rect">
            <a:avLst/>
          </a:prstGeom>
        </p:spPr>
      </p:pic>
      <p:pic>
        <p:nvPicPr>
          <p:cNvPr id="124" name="Graphic 123" descr="Tick with solid fill">
            <a:extLst>
              <a:ext uri="{FF2B5EF4-FFF2-40B4-BE49-F238E27FC236}">
                <a16:creationId xmlns:a16="http://schemas.microsoft.com/office/drawing/2014/main" id="{E96D997D-50A8-12AD-2DF7-042F5FDA2B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2068" y="3188012"/>
            <a:ext cx="291600" cy="291600"/>
          </a:xfrm>
          <a:prstGeom prst="rect">
            <a:avLst/>
          </a:prstGeom>
        </p:spPr>
      </p:pic>
      <p:pic>
        <p:nvPicPr>
          <p:cNvPr id="127" name="Graphic 126" descr="Tick with solid fill">
            <a:extLst>
              <a:ext uri="{FF2B5EF4-FFF2-40B4-BE49-F238E27FC236}">
                <a16:creationId xmlns:a16="http://schemas.microsoft.com/office/drawing/2014/main" id="{A73192B0-7024-C899-D329-7BA00B562A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0" y="2274876"/>
            <a:ext cx="291600" cy="291600"/>
          </a:xfrm>
          <a:prstGeom prst="rect">
            <a:avLst/>
          </a:prstGeom>
        </p:spPr>
      </p:pic>
      <p:pic>
        <p:nvPicPr>
          <p:cNvPr id="140" name="Graphic 139" descr="Tick with solid fill">
            <a:extLst>
              <a:ext uri="{FF2B5EF4-FFF2-40B4-BE49-F238E27FC236}">
                <a16:creationId xmlns:a16="http://schemas.microsoft.com/office/drawing/2014/main" id="{8B495200-7F1F-C14B-F786-8F0A9EAD6A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0" y="2582724"/>
            <a:ext cx="291600" cy="291600"/>
          </a:xfrm>
          <a:prstGeom prst="rect">
            <a:avLst/>
          </a:prstGeom>
        </p:spPr>
      </p:pic>
      <p:pic>
        <p:nvPicPr>
          <p:cNvPr id="143" name="Graphic 142" descr="Tick with solid fill">
            <a:extLst>
              <a:ext uri="{FF2B5EF4-FFF2-40B4-BE49-F238E27FC236}">
                <a16:creationId xmlns:a16="http://schemas.microsoft.com/office/drawing/2014/main" id="{A17A9542-C7F5-7C72-A8AD-3D4764F38F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0" y="3484604"/>
            <a:ext cx="291600" cy="291600"/>
          </a:xfrm>
          <a:prstGeom prst="rect">
            <a:avLst/>
          </a:prstGeom>
        </p:spPr>
      </p:pic>
      <p:pic>
        <p:nvPicPr>
          <p:cNvPr id="144" name="Graphic 143" descr="Tick with solid fill">
            <a:extLst>
              <a:ext uri="{FF2B5EF4-FFF2-40B4-BE49-F238E27FC236}">
                <a16:creationId xmlns:a16="http://schemas.microsoft.com/office/drawing/2014/main" id="{4B7F92EA-CAEA-B9A0-8A5D-D2BA665E3B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0" y="3787036"/>
            <a:ext cx="291600" cy="291600"/>
          </a:xfrm>
          <a:prstGeom prst="rect">
            <a:avLst/>
          </a:prstGeom>
        </p:spPr>
      </p:pic>
      <p:pic>
        <p:nvPicPr>
          <p:cNvPr id="156" name="Graphic 155" descr="Tick with solid fill">
            <a:extLst>
              <a:ext uri="{FF2B5EF4-FFF2-40B4-BE49-F238E27FC236}">
                <a16:creationId xmlns:a16="http://schemas.microsoft.com/office/drawing/2014/main" id="{FDA94DDC-4FAE-40C3-32AB-E11698E941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0" y="4089468"/>
            <a:ext cx="291600" cy="291600"/>
          </a:xfrm>
          <a:prstGeom prst="rect">
            <a:avLst/>
          </a:prstGeom>
        </p:spPr>
      </p:pic>
      <p:pic>
        <p:nvPicPr>
          <p:cNvPr id="159" name="Graphic 158" descr="Tick with solid fill">
            <a:extLst>
              <a:ext uri="{FF2B5EF4-FFF2-40B4-BE49-F238E27FC236}">
                <a16:creationId xmlns:a16="http://schemas.microsoft.com/office/drawing/2014/main" id="{37B8860D-05DD-DF85-B109-9189B3A7D5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0" y="4391900"/>
            <a:ext cx="291600" cy="291600"/>
          </a:xfrm>
          <a:prstGeom prst="rect">
            <a:avLst/>
          </a:prstGeom>
        </p:spPr>
      </p:pic>
      <p:pic>
        <p:nvPicPr>
          <p:cNvPr id="172" name="Graphic 171" descr="Tick with solid fill">
            <a:extLst>
              <a:ext uri="{FF2B5EF4-FFF2-40B4-BE49-F238E27FC236}">
                <a16:creationId xmlns:a16="http://schemas.microsoft.com/office/drawing/2014/main" id="{46559F11-19ED-C9F2-619D-7B0432C69D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0" y="4694332"/>
            <a:ext cx="291600" cy="291600"/>
          </a:xfrm>
          <a:prstGeom prst="rect">
            <a:avLst/>
          </a:prstGeom>
        </p:spPr>
      </p:pic>
      <p:pic>
        <p:nvPicPr>
          <p:cNvPr id="175" name="Graphic 174" descr="Tick with solid fill">
            <a:extLst>
              <a:ext uri="{FF2B5EF4-FFF2-40B4-BE49-F238E27FC236}">
                <a16:creationId xmlns:a16="http://schemas.microsoft.com/office/drawing/2014/main" id="{DB139B49-476B-1066-3FA3-2E01081F2E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2" y="2880164"/>
            <a:ext cx="291600" cy="291600"/>
          </a:xfrm>
          <a:prstGeom prst="rect">
            <a:avLst/>
          </a:prstGeom>
        </p:spPr>
      </p:pic>
      <p:pic>
        <p:nvPicPr>
          <p:cNvPr id="176" name="Graphic 175" descr="Tick with solid fill">
            <a:extLst>
              <a:ext uri="{FF2B5EF4-FFF2-40B4-BE49-F238E27FC236}">
                <a16:creationId xmlns:a16="http://schemas.microsoft.com/office/drawing/2014/main" id="{9DBA7D1B-95C2-B8C1-0E8F-DDDF0C8F48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2" y="3188012"/>
            <a:ext cx="291600" cy="291600"/>
          </a:xfrm>
          <a:prstGeom prst="rect">
            <a:avLst/>
          </a:prstGeom>
        </p:spPr>
      </p:pic>
    </p:spTree>
    <p:extLst>
      <p:ext uri="{BB962C8B-B14F-4D97-AF65-F5344CB8AC3E}">
        <p14:creationId xmlns:p14="http://schemas.microsoft.com/office/powerpoint/2010/main" val="37063185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13F04-D956-8B99-F668-D5CF4A6E2AE3}"/>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7470F68F-43D8-DF4E-DB8A-E386C41A9CAA}"/>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8" name="タイトル 6">
            <a:extLst>
              <a:ext uri="{FF2B5EF4-FFF2-40B4-BE49-F238E27FC236}">
                <a16:creationId xmlns:a16="http://schemas.microsoft.com/office/drawing/2014/main" id="{1C0CAF77-90CE-3C3F-8F27-2CD443FE3D06}"/>
              </a:ext>
            </a:extLst>
          </p:cNvPr>
          <p:cNvSpPr txBox="1">
            <a:spLocks/>
          </p:cNvSpPr>
          <p:nvPr/>
        </p:nvSpPr>
        <p:spPr>
          <a:xfrm>
            <a:off x="1698772" y="3012200"/>
            <a:ext cx="1989216" cy="719616"/>
          </a:xfrm>
          <a:prstGeom prst="rect">
            <a:avLst/>
          </a:prstGeom>
        </p:spPr>
        <p:txBody>
          <a:bodyPr vert="horz" wrap="square" lIns="0" tIns="36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4800" dirty="0">
                <a:solidFill>
                  <a:srgbClr val="6ECEFF"/>
                </a:solidFill>
                <a:latin typeface="Meiryo" panose="020B0604030504040204" pitchFamily="34" charset="-128"/>
              </a:rPr>
              <a:t>Index</a:t>
            </a:r>
            <a:endParaRPr lang="ja-JP" altLang="en-US" sz="4800">
              <a:solidFill>
                <a:srgbClr val="6ECEFF"/>
              </a:solidFill>
              <a:latin typeface="Meiryo" panose="020B0604030504040204" pitchFamily="34" charset="-128"/>
            </a:endParaRPr>
          </a:p>
        </p:txBody>
      </p:sp>
      <p:cxnSp>
        <p:nvCxnSpPr>
          <p:cNvPr id="20" name="直線コネクタ 4">
            <a:extLst>
              <a:ext uri="{FF2B5EF4-FFF2-40B4-BE49-F238E27FC236}">
                <a16:creationId xmlns:a16="http://schemas.microsoft.com/office/drawing/2014/main" id="{77D0B306-6AAE-C34B-25A8-40C0C149492B}"/>
              </a:ext>
            </a:extLst>
          </p:cNvPr>
          <p:cNvCxnSpPr>
            <a:cxnSpLocks/>
          </p:cNvCxnSpPr>
          <p:nvPr/>
        </p:nvCxnSpPr>
        <p:spPr>
          <a:xfrm>
            <a:off x="1534883" y="2866276"/>
            <a:ext cx="0" cy="1011464"/>
          </a:xfrm>
          <a:prstGeom prst="line">
            <a:avLst/>
          </a:prstGeom>
          <a:ln w="381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CB0C39-6FF0-90F7-23A8-1F60D91BBA59}"/>
              </a:ext>
            </a:extLst>
          </p:cNvPr>
          <p:cNvSpPr txBox="1"/>
          <p:nvPr/>
        </p:nvSpPr>
        <p:spPr>
          <a:xfrm>
            <a:off x="4788161" y="89204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Executive Summary</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2" name="TextBox 11">
            <a:extLst>
              <a:ext uri="{FF2B5EF4-FFF2-40B4-BE49-F238E27FC236}">
                <a16:creationId xmlns:a16="http://schemas.microsoft.com/office/drawing/2014/main" id="{1B9EDA1F-0627-518B-F9C8-DB66CF37EDD6}"/>
              </a:ext>
            </a:extLst>
          </p:cNvPr>
          <p:cNvSpPr txBox="1"/>
          <p:nvPr/>
        </p:nvSpPr>
        <p:spPr>
          <a:xfrm>
            <a:off x="4788161" y="179259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Introduction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3" name="TextBox 12">
            <a:extLst>
              <a:ext uri="{FF2B5EF4-FFF2-40B4-BE49-F238E27FC236}">
                <a16:creationId xmlns:a16="http://schemas.microsoft.com/office/drawing/2014/main" id="{468BB4E2-B914-3927-585C-3E9DD1B74FA2}"/>
              </a:ext>
            </a:extLst>
          </p:cNvPr>
          <p:cNvSpPr txBox="1"/>
          <p:nvPr/>
        </p:nvSpPr>
        <p:spPr>
          <a:xfrm>
            <a:off x="4788161" y="269313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Background</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4" name="TextBox 13">
            <a:extLst>
              <a:ext uri="{FF2B5EF4-FFF2-40B4-BE49-F238E27FC236}">
                <a16:creationId xmlns:a16="http://schemas.microsoft.com/office/drawing/2014/main" id="{2C6F924C-E534-C49D-C6F1-3CC55F1FC1ED}"/>
              </a:ext>
            </a:extLst>
          </p:cNvPr>
          <p:cNvSpPr txBox="1"/>
          <p:nvPr/>
        </p:nvSpPr>
        <p:spPr>
          <a:xfrm>
            <a:off x="4788161" y="359368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Design</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5" name="TextBox 14">
            <a:extLst>
              <a:ext uri="{FF2B5EF4-FFF2-40B4-BE49-F238E27FC236}">
                <a16:creationId xmlns:a16="http://schemas.microsoft.com/office/drawing/2014/main" id="{04EB79A2-22E9-6A83-513A-41AE6F5253EA}"/>
              </a:ext>
            </a:extLst>
          </p:cNvPr>
          <p:cNvSpPr txBox="1"/>
          <p:nvPr/>
        </p:nvSpPr>
        <p:spPr>
          <a:xfrm>
            <a:off x="4788161" y="4494225"/>
            <a:ext cx="6592261" cy="457200"/>
          </a:xfrm>
          <a:prstGeom prst="rect">
            <a:avLst/>
          </a:prstGeom>
          <a:noFill/>
        </p:spPr>
        <p:txBody>
          <a:bodyPr wrap="square" lIns="36000" tIns="36000" rIns="36000" bIns="36000" rtlCol="0" anchor="t">
            <a:noAutofit/>
          </a:bodyPr>
          <a:lstStyle/>
          <a:p>
            <a:pPr algn="l">
              <a:buClr>
                <a:schemeClr val="accent1"/>
              </a:buClr>
            </a:pPr>
            <a:r>
              <a:rPr lang="en-US" altLang="ja-JP" sz="2800" dirty="0">
                <a:solidFill>
                  <a:schemeClr val="tx2">
                    <a:lumMod val="50000"/>
                    <a:lumOff val="50000"/>
                  </a:schemeClr>
                </a:solidFill>
                <a:latin typeface="Meiryo" panose="020B0604030504040204" pitchFamily="34" charset="-128"/>
                <a:ea typeface="Meiryo" panose="020B0604030504040204" pitchFamily="34" charset="-128"/>
              </a:rPr>
              <a:t>Implementation / Evaluation Plan</a:t>
            </a:r>
          </a:p>
        </p:txBody>
      </p:sp>
      <p:sp>
        <p:nvSpPr>
          <p:cNvPr id="21" name="TextBox 20">
            <a:extLst>
              <a:ext uri="{FF2B5EF4-FFF2-40B4-BE49-F238E27FC236}">
                <a16:creationId xmlns:a16="http://schemas.microsoft.com/office/drawing/2014/main" id="{78099C0F-1C07-EBF4-6A58-4043571FB11F}"/>
              </a:ext>
            </a:extLst>
          </p:cNvPr>
          <p:cNvSpPr txBox="1"/>
          <p:nvPr/>
        </p:nvSpPr>
        <p:spPr>
          <a:xfrm>
            <a:off x="4788161" y="539477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Conclusion</a:t>
            </a:r>
          </a:p>
        </p:txBody>
      </p:sp>
      <p:sp>
        <p:nvSpPr>
          <p:cNvPr id="2" name="Slide Number Placeholder 1">
            <a:extLst>
              <a:ext uri="{FF2B5EF4-FFF2-40B4-BE49-F238E27FC236}">
                <a16:creationId xmlns:a16="http://schemas.microsoft.com/office/drawing/2014/main" id="{C14DE43A-FCC1-C633-DBC3-75D435F7C555}"/>
              </a:ext>
            </a:extLst>
          </p:cNvPr>
          <p:cNvSpPr>
            <a:spLocks noGrp="1"/>
          </p:cNvSpPr>
          <p:nvPr>
            <p:ph type="sldNum" sz="quarter" idx="11"/>
          </p:nvPr>
        </p:nvSpPr>
        <p:spPr/>
        <p:txBody>
          <a:bodyPr/>
          <a:lstStyle/>
          <a:p>
            <a:fld id="{CE884680-B901-7B4E-B61D-104198092958}" type="slidenum">
              <a:rPr lang="ja-JP" altLang="en-US" smtClean="0"/>
              <a:pPr/>
              <a:t>46</a:t>
            </a:fld>
            <a:endParaRPr lang="ja-JP" altLang="en-US"/>
          </a:p>
        </p:txBody>
      </p:sp>
    </p:spTree>
    <p:extLst>
      <p:ext uri="{BB962C8B-B14F-4D97-AF65-F5344CB8AC3E}">
        <p14:creationId xmlns:p14="http://schemas.microsoft.com/office/powerpoint/2010/main" val="2699599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2A4F7-273C-0938-F553-4F099BF11E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28DEAF-AF50-0452-2F62-19436E106CD0}"/>
              </a:ext>
            </a:extLst>
          </p:cNvPr>
          <p:cNvSpPr>
            <a:spLocks noGrp="1"/>
          </p:cNvSpPr>
          <p:nvPr>
            <p:ph type="title"/>
          </p:nvPr>
        </p:nvSpPr>
        <p:spPr>
          <a:xfrm>
            <a:off x="371475" y="372382"/>
            <a:ext cx="11449050" cy="414335"/>
          </a:xfrm>
        </p:spPr>
        <p:txBody>
          <a:bodyPr/>
          <a:lstStyle/>
          <a:p>
            <a:r>
              <a:rPr lang="en-GB" altLang="ja-JP" dirty="0"/>
              <a:t>Data Selection </a:t>
            </a:r>
            <a:endParaRPr lang="en-US" dirty="0"/>
          </a:p>
        </p:txBody>
      </p:sp>
      <p:sp>
        <p:nvSpPr>
          <p:cNvPr id="3" name="Slide Number Placeholder 2">
            <a:extLst>
              <a:ext uri="{FF2B5EF4-FFF2-40B4-BE49-F238E27FC236}">
                <a16:creationId xmlns:a16="http://schemas.microsoft.com/office/drawing/2014/main" id="{010DD5AE-C90C-07CC-12BC-4FE585A5B3E8}"/>
              </a:ext>
            </a:extLst>
          </p:cNvPr>
          <p:cNvSpPr>
            <a:spLocks noGrp="1"/>
          </p:cNvSpPr>
          <p:nvPr>
            <p:ph type="sldNum" sz="quarter" idx="11"/>
          </p:nvPr>
        </p:nvSpPr>
        <p:spPr/>
        <p:txBody>
          <a:bodyPr/>
          <a:lstStyle/>
          <a:p>
            <a:fld id="{CE884680-B901-7B4E-B61D-104198092958}" type="slidenum">
              <a:rPr lang="ja-JP" altLang="en-US" smtClean="0"/>
              <a:pPr/>
              <a:t>47</a:t>
            </a:fld>
            <a:endParaRPr lang="ja-JP" altLang="en-US" dirty="0"/>
          </a:p>
        </p:txBody>
      </p:sp>
      <p:sp>
        <p:nvSpPr>
          <p:cNvPr id="4" name="Rectangle 3">
            <a:extLst>
              <a:ext uri="{FF2B5EF4-FFF2-40B4-BE49-F238E27FC236}">
                <a16:creationId xmlns:a16="http://schemas.microsoft.com/office/drawing/2014/main" id="{212C43C1-7136-2A4D-2D6C-A29CFECAA98F}"/>
              </a:ext>
            </a:extLst>
          </p:cNvPr>
          <p:cNvSpPr/>
          <p:nvPr/>
        </p:nvSpPr>
        <p:spPr>
          <a:xfrm>
            <a:off x="371475" y="6129338"/>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5" name="Slide Number Placeholder 2">
            <a:extLst>
              <a:ext uri="{FF2B5EF4-FFF2-40B4-BE49-F238E27FC236}">
                <a16:creationId xmlns:a16="http://schemas.microsoft.com/office/drawing/2014/main" id="{7E96C65F-E5A3-6CF0-DDA7-FB17977EED2D}"/>
              </a:ext>
            </a:extLst>
          </p:cNvPr>
          <p:cNvSpPr txBox="1">
            <a:spLocks/>
          </p:cNvSpPr>
          <p:nvPr/>
        </p:nvSpPr>
        <p:spPr>
          <a:xfrm>
            <a:off x="11251635" y="6356350"/>
            <a:ext cx="568890" cy="365125"/>
          </a:xfrm>
          <a:prstGeom prst="rect">
            <a:avLst/>
          </a:prstGeom>
        </p:spPr>
        <p:txBody>
          <a:bodyPr vert="horz" lIns="91440" tIns="45720" rIns="91440" bIns="45720" rtlCol="0" anchor="b"/>
          <a:lstStyle>
            <a:defPPr>
              <a:defRPr lang="ja-JP"/>
            </a:defPPr>
            <a:lvl1pPr marL="0" algn="r" defTabSz="914400" rtl="0" eaLnBrk="1" latinLnBrk="0" hangingPunct="1">
              <a:defRPr kumimoji="1" sz="900" b="0" i="0" kern="1200">
                <a:solidFill>
                  <a:schemeClr val="tx1">
                    <a:tint val="75000"/>
                  </a:schemeClr>
                </a:solidFill>
                <a:latin typeface="Meiryo" panose="020B0604030504040204" pitchFamily="34" charset="-128"/>
                <a:ea typeface="Meiryo" panose="020B0604030504040204" pitchFamily="34"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E884680-B901-7B4E-B61D-104198092958}" type="slidenum">
              <a:rPr lang="ja-JP" altLang="en-US" smtClean="0"/>
              <a:pPr/>
              <a:t>47</a:t>
            </a:fld>
            <a:endParaRPr lang="ja-JP" altLang="en-US" dirty="0"/>
          </a:p>
        </p:txBody>
      </p:sp>
      <p:grpSp>
        <p:nvGrpSpPr>
          <p:cNvPr id="24" name="Group 23">
            <a:extLst>
              <a:ext uri="{FF2B5EF4-FFF2-40B4-BE49-F238E27FC236}">
                <a16:creationId xmlns:a16="http://schemas.microsoft.com/office/drawing/2014/main" id="{F0D8BEB2-9F6F-8303-41DF-F0B74BFD08C9}"/>
              </a:ext>
            </a:extLst>
          </p:cNvPr>
          <p:cNvGrpSpPr/>
          <p:nvPr/>
        </p:nvGrpSpPr>
        <p:grpSpPr>
          <a:xfrm>
            <a:off x="371477" y="1160463"/>
            <a:ext cx="4023417" cy="828676"/>
            <a:chOff x="371477" y="1160463"/>
            <a:chExt cx="4023417" cy="828676"/>
          </a:xfrm>
        </p:grpSpPr>
        <p:sp>
          <p:nvSpPr>
            <p:cNvPr id="40" name="テキスト ボックス 15">
              <a:extLst>
                <a:ext uri="{FF2B5EF4-FFF2-40B4-BE49-F238E27FC236}">
                  <a16:creationId xmlns:a16="http://schemas.microsoft.com/office/drawing/2014/main" id="{2ABFD401-632A-F379-77C5-52ADF7AEFCF4}"/>
                </a:ext>
              </a:extLst>
            </p:cNvPr>
            <p:cNvSpPr txBox="1"/>
            <p:nvPr/>
          </p:nvSpPr>
          <p:spPr>
            <a:xfrm>
              <a:off x="386765" y="1160463"/>
              <a:ext cx="4008129" cy="828675"/>
            </a:xfrm>
            <a:prstGeom prst="rect">
              <a:avLst/>
            </a:prstGeom>
            <a:noFill/>
          </p:spPr>
          <p:txBody>
            <a:bodyPr wrap="none" lIns="756000" tIns="36000" rIns="36000" bIns="36000" rtlCol="0" anchor="b">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Number of packets</a:t>
              </a:r>
            </a:p>
          </p:txBody>
        </p:sp>
        <p:cxnSp>
          <p:nvCxnSpPr>
            <p:cNvPr id="41" name="直線コネクタ 16">
              <a:extLst>
                <a:ext uri="{FF2B5EF4-FFF2-40B4-BE49-F238E27FC236}">
                  <a16:creationId xmlns:a16="http://schemas.microsoft.com/office/drawing/2014/main" id="{A69862BB-4551-BC36-97F4-58CB71F10BB6}"/>
                </a:ext>
              </a:extLst>
            </p:cNvPr>
            <p:cNvCxnSpPr>
              <a:cxnSpLocks/>
            </p:cNvCxnSpPr>
            <p:nvPr/>
          </p:nvCxnSpPr>
          <p:spPr>
            <a:xfrm>
              <a:off x="371477" y="1989138"/>
              <a:ext cx="40081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Graphic 41" descr="Rating 1 Star outline">
              <a:extLst>
                <a:ext uri="{FF2B5EF4-FFF2-40B4-BE49-F238E27FC236}">
                  <a16:creationId xmlns:a16="http://schemas.microsoft.com/office/drawing/2014/main" id="{48E88FC5-D229-8E62-E533-888FF49EE67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86765" y="1269139"/>
              <a:ext cx="720000" cy="720000"/>
            </a:xfrm>
            <a:prstGeom prst="rect">
              <a:avLst/>
            </a:prstGeom>
          </p:spPr>
        </p:pic>
      </p:grpSp>
      <p:sp>
        <p:nvSpPr>
          <p:cNvPr id="7" name="テキスト ボックス 15">
            <a:extLst>
              <a:ext uri="{FF2B5EF4-FFF2-40B4-BE49-F238E27FC236}">
                <a16:creationId xmlns:a16="http://schemas.microsoft.com/office/drawing/2014/main" id="{C49435B5-CFAA-AD46-C246-A99584F77613}"/>
              </a:ext>
            </a:extLst>
          </p:cNvPr>
          <p:cNvSpPr txBox="1"/>
          <p:nvPr/>
        </p:nvSpPr>
        <p:spPr>
          <a:xfrm>
            <a:off x="4903147" y="1160463"/>
            <a:ext cx="6886800" cy="828675"/>
          </a:xfrm>
          <a:prstGeom prst="rect">
            <a:avLst/>
          </a:prstGeom>
          <a:noFill/>
        </p:spPr>
        <p:txBody>
          <a:bodyPr wrap="none" lIns="756000" tIns="36000" rIns="36000" bIns="36000" rtlCol="0" anchor="b">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Accuracy</a:t>
            </a:r>
          </a:p>
        </p:txBody>
      </p:sp>
      <p:cxnSp>
        <p:nvCxnSpPr>
          <p:cNvPr id="8" name="直線コネクタ 16">
            <a:extLst>
              <a:ext uri="{FF2B5EF4-FFF2-40B4-BE49-F238E27FC236}">
                <a16:creationId xmlns:a16="http://schemas.microsoft.com/office/drawing/2014/main" id="{CF1F0451-B69E-18E6-A226-A46E36D0D700}"/>
              </a:ext>
            </a:extLst>
          </p:cNvPr>
          <p:cNvCxnSpPr>
            <a:cxnSpLocks/>
          </p:cNvCxnSpPr>
          <p:nvPr/>
        </p:nvCxnSpPr>
        <p:spPr>
          <a:xfrm>
            <a:off x="4903147" y="1989138"/>
            <a:ext cx="68868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Graphic 8" descr="Downward trend graph outline">
            <a:extLst>
              <a:ext uri="{FF2B5EF4-FFF2-40B4-BE49-F238E27FC236}">
                <a16:creationId xmlns:a16="http://schemas.microsoft.com/office/drawing/2014/main" id="{EB82A659-5367-32AC-2AD9-03171670C18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918435" y="1269139"/>
            <a:ext cx="720000" cy="720000"/>
          </a:xfrm>
          <a:prstGeom prst="rect">
            <a:avLst/>
          </a:prstGeom>
        </p:spPr>
      </p:pic>
      <p:pic>
        <p:nvPicPr>
          <p:cNvPr id="30" name="Picture 29" descr="A graph of a number of packets&#10;&#10;Description automatically generated">
            <a:extLst>
              <a:ext uri="{FF2B5EF4-FFF2-40B4-BE49-F238E27FC236}">
                <a16:creationId xmlns:a16="http://schemas.microsoft.com/office/drawing/2014/main" id="{D2B5EDD8-F46A-35D0-7343-52ADF7494689}"/>
              </a:ext>
            </a:extLst>
          </p:cNvPr>
          <p:cNvPicPr>
            <a:picLocks noChangeAspect="1"/>
          </p:cNvPicPr>
          <p:nvPr/>
        </p:nvPicPr>
        <p:blipFill>
          <a:blip r:embed="rId7"/>
          <a:stretch>
            <a:fillRect/>
          </a:stretch>
        </p:blipFill>
        <p:spPr>
          <a:xfrm>
            <a:off x="350736" y="2815939"/>
            <a:ext cx="3978557" cy="2486598"/>
          </a:xfrm>
          <a:prstGeom prst="rect">
            <a:avLst/>
          </a:prstGeom>
        </p:spPr>
      </p:pic>
      <p:sp>
        <p:nvSpPr>
          <p:cNvPr id="6" name="Rounded Rectangle 5">
            <a:extLst>
              <a:ext uri="{FF2B5EF4-FFF2-40B4-BE49-F238E27FC236}">
                <a16:creationId xmlns:a16="http://schemas.microsoft.com/office/drawing/2014/main" id="{37CDDF16-B020-35F2-E4FB-A70814F5FD1F}"/>
              </a:ext>
            </a:extLst>
          </p:cNvPr>
          <p:cNvSpPr/>
          <p:nvPr/>
        </p:nvSpPr>
        <p:spPr>
          <a:xfrm>
            <a:off x="2310819" y="4567107"/>
            <a:ext cx="159249" cy="5867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en-US" dirty="0">
              <a:latin typeface="Trebuchet MS" panose="020B0703020202090204" pitchFamily="34" charset="0"/>
              <a:ea typeface="Meiryo" panose="020B0604030504040204" pitchFamily="34" charset="-128"/>
            </a:endParaRPr>
          </a:p>
        </p:txBody>
      </p:sp>
      <p:pic>
        <p:nvPicPr>
          <p:cNvPr id="11" name="Picture 10" descr="A graph with a line&#10;&#10;Description automatically generated">
            <a:extLst>
              <a:ext uri="{FF2B5EF4-FFF2-40B4-BE49-F238E27FC236}">
                <a16:creationId xmlns:a16="http://schemas.microsoft.com/office/drawing/2014/main" id="{2A57D890-9D87-59E5-3875-EFA8DF43794D}"/>
              </a:ext>
            </a:extLst>
          </p:cNvPr>
          <p:cNvPicPr>
            <a:picLocks noChangeAspect="1"/>
          </p:cNvPicPr>
          <p:nvPr/>
        </p:nvPicPr>
        <p:blipFill>
          <a:blip r:embed="rId8"/>
          <a:stretch>
            <a:fillRect/>
          </a:stretch>
        </p:blipFill>
        <p:spPr>
          <a:xfrm>
            <a:off x="4903147" y="3099573"/>
            <a:ext cx="3430803" cy="1919330"/>
          </a:xfrm>
          <a:prstGeom prst="rect">
            <a:avLst/>
          </a:prstGeom>
        </p:spPr>
      </p:pic>
      <p:pic>
        <p:nvPicPr>
          <p:cNvPr id="13" name="Picture 12" descr="A graph with numbers and percentages&#10;&#10;Description automatically generated">
            <a:extLst>
              <a:ext uri="{FF2B5EF4-FFF2-40B4-BE49-F238E27FC236}">
                <a16:creationId xmlns:a16="http://schemas.microsoft.com/office/drawing/2014/main" id="{9093B81A-3576-401E-94BE-F0E1304795FE}"/>
              </a:ext>
            </a:extLst>
          </p:cNvPr>
          <p:cNvPicPr>
            <a:picLocks noChangeAspect="1"/>
          </p:cNvPicPr>
          <p:nvPr/>
        </p:nvPicPr>
        <p:blipFill>
          <a:blip r:embed="rId9"/>
          <a:stretch>
            <a:fillRect/>
          </a:stretch>
        </p:blipFill>
        <p:spPr>
          <a:xfrm>
            <a:off x="8389722" y="3099573"/>
            <a:ext cx="3430803" cy="1919330"/>
          </a:xfrm>
          <a:prstGeom prst="rect">
            <a:avLst/>
          </a:prstGeom>
        </p:spPr>
      </p:pic>
    </p:spTree>
    <p:extLst>
      <p:ext uri="{BB962C8B-B14F-4D97-AF65-F5344CB8AC3E}">
        <p14:creationId xmlns:p14="http://schemas.microsoft.com/office/powerpoint/2010/main" val="8332274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67552-5964-4801-8FDB-9462004BA18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CB9CEBE8-4480-3743-4535-512FC17058A2}"/>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8" name="タイトル 6">
            <a:extLst>
              <a:ext uri="{FF2B5EF4-FFF2-40B4-BE49-F238E27FC236}">
                <a16:creationId xmlns:a16="http://schemas.microsoft.com/office/drawing/2014/main" id="{5A9CF8A3-F61E-62F6-62AD-B77A4B456712}"/>
              </a:ext>
            </a:extLst>
          </p:cNvPr>
          <p:cNvSpPr txBox="1">
            <a:spLocks/>
          </p:cNvSpPr>
          <p:nvPr/>
        </p:nvSpPr>
        <p:spPr>
          <a:xfrm>
            <a:off x="1698772" y="3012200"/>
            <a:ext cx="1989216" cy="719616"/>
          </a:xfrm>
          <a:prstGeom prst="rect">
            <a:avLst/>
          </a:prstGeom>
        </p:spPr>
        <p:txBody>
          <a:bodyPr vert="horz" wrap="square" lIns="0" tIns="36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4800" dirty="0">
                <a:solidFill>
                  <a:srgbClr val="6ECEFF"/>
                </a:solidFill>
                <a:latin typeface="Meiryo" panose="020B0604030504040204" pitchFamily="34" charset="-128"/>
              </a:rPr>
              <a:t>Index</a:t>
            </a:r>
            <a:endParaRPr lang="ja-JP" altLang="en-US" sz="4800">
              <a:solidFill>
                <a:srgbClr val="6ECEFF"/>
              </a:solidFill>
              <a:latin typeface="Meiryo" panose="020B0604030504040204" pitchFamily="34" charset="-128"/>
            </a:endParaRPr>
          </a:p>
        </p:txBody>
      </p:sp>
      <p:cxnSp>
        <p:nvCxnSpPr>
          <p:cNvPr id="20" name="直線コネクタ 4">
            <a:extLst>
              <a:ext uri="{FF2B5EF4-FFF2-40B4-BE49-F238E27FC236}">
                <a16:creationId xmlns:a16="http://schemas.microsoft.com/office/drawing/2014/main" id="{8A232ED2-BB54-B96C-D0C3-4D8D7FD04BBB}"/>
              </a:ext>
            </a:extLst>
          </p:cNvPr>
          <p:cNvCxnSpPr>
            <a:cxnSpLocks/>
          </p:cNvCxnSpPr>
          <p:nvPr/>
        </p:nvCxnSpPr>
        <p:spPr>
          <a:xfrm>
            <a:off x="1534883" y="2866276"/>
            <a:ext cx="0" cy="1011464"/>
          </a:xfrm>
          <a:prstGeom prst="line">
            <a:avLst/>
          </a:prstGeom>
          <a:ln w="381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14CC895-AB8C-6C93-6A6C-A2CC38EA6A65}"/>
              </a:ext>
            </a:extLst>
          </p:cNvPr>
          <p:cNvSpPr txBox="1"/>
          <p:nvPr/>
        </p:nvSpPr>
        <p:spPr>
          <a:xfrm>
            <a:off x="4788161" y="89204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Executive Summary</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2" name="TextBox 11">
            <a:extLst>
              <a:ext uri="{FF2B5EF4-FFF2-40B4-BE49-F238E27FC236}">
                <a16:creationId xmlns:a16="http://schemas.microsoft.com/office/drawing/2014/main" id="{393E7125-06F1-8DC5-DD24-6D65ADBB1B0F}"/>
              </a:ext>
            </a:extLst>
          </p:cNvPr>
          <p:cNvSpPr txBox="1"/>
          <p:nvPr/>
        </p:nvSpPr>
        <p:spPr>
          <a:xfrm>
            <a:off x="4788161" y="179259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Introduction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3" name="TextBox 12">
            <a:extLst>
              <a:ext uri="{FF2B5EF4-FFF2-40B4-BE49-F238E27FC236}">
                <a16:creationId xmlns:a16="http://schemas.microsoft.com/office/drawing/2014/main" id="{EE17FBA6-DB98-B4DD-A7AE-AE3CF515A856}"/>
              </a:ext>
            </a:extLst>
          </p:cNvPr>
          <p:cNvSpPr txBox="1"/>
          <p:nvPr/>
        </p:nvSpPr>
        <p:spPr>
          <a:xfrm>
            <a:off x="4788161" y="269313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Background</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4" name="TextBox 13">
            <a:extLst>
              <a:ext uri="{FF2B5EF4-FFF2-40B4-BE49-F238E27FC236}">
                <a16:creationId xmlns:a16="http://schemas.microsoft.com/office/drawing/2014/main" id="{37C2988F-CA0B-65EE-C596-41054719EA3B}"/>
              </a:ext>
            </a:extLst>
          </p:cNvPr>
          <p:cNvSpPr txBox="1"/>
          <p:nvPr/>
        </p:nvSpPr>
        <p:spPr>
          <a:xfrm>
            <a:off x="4788161" y="359368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Design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5" name="TextBox 14">
            <a:extLst>
              <a:ext uri="{FF2B5EF4-FFF2-40B4-BE49-F238E27FC236}">
                <a16:creationId xmlns:a16="http://schemas.microsoft.com/office/drawing/2014/main" id="{1A153713-5D79-83D5-1327-5529F40067CB}"/>
              </a:ext>
            </a:extLst>
          </p:cNvPr>
          <p:cNvSpPr txBox="1"/>
          <p:nvPr/>
        </p:nvSpPr>
        <p:spPr>
          <a:xfrm>
            <a:off x="4788161" y="4494225"/>
            <a:ext cx="6592261" cy="457200"/>
          </a:xfrm>
          <a:prstGeom prst="rect">
            <a:avLst/>
          </a:prstGeom>
          <a:noFill/>
        </p:spPr>
        <p:txBody>
          <a:bodyPr wrap="square" lIns="36000" tIns="36000" rIns="36000" bIns="36000" rtlCol="0" anchor="t">
            <a:noAutofit/>
          </a:bodyPr>
          <a:lstStyle/>
          <a:p>
            <a:pPr algn="l">
              <a:buClr>
                <a:schemeClr val="accent1"/>
              </a:buClr>
            </a:pPr>
            <a:r>
              <a:rPr lang="en-US" altLang="ja-JP" sz="2800" dirty="0">
                <a:solidFill>
                  <a:schemeClr val="bg1"/>
                </a:solidFill>
                <a:latin typeface="Meiryo" panose="020B0604030504040204" pitchFamily="34" charset="-128"/>
                <a:ea typeface="Meiryo" panose="020B0604030504040204" pitchFamily="34" charset="-128"/>
              </a:rPr>
              <a:t>Implementation / Evaluation Plan</a:t>
            </a:r>
          </a:p>
        </p:txBody>
      </p:sp>
      <p:sp>
        <p:nvSpPr>
          <p:cNvPr id="21" name="TextBox 20">
            <a:extLst>
              <a:ext uri="{FF2B5EF4-FFF2-40B4-BE49-F238E27FC236}">
                <a16:creationId xmlns:a16="http://schemas.microsoft.com/office/drawing/2014/main" id="{6B0CF2C8-ED0C-9521-7C7A-5F77C87D116D}"/>
              </a:ext>
            </a:extLst>
          </p:cNvPr>
          <p:cNvSpPr txBox="1"/>
          <p:nvPr/>
        </p:nvSpPr>
        <p:spPr>
          <a:xfrm>
            <a:off x="4788161" y="539477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Conclusion</a:t>
            </a:r>
          </a:p>
        </p:txBody>
      </p:sp>
      <p:sp>
        <p:nvSpPr>
          <p:cNvPr id="2" name="Slide Number Placeholder 1">
            <a:extLst>
              <a:ext uri="{FF2B5EF4-FFF2-40B4-BE49-F238E27FC236}">
                <a16:creationId xmlns:a16="http://schemas.microsoft.com/office/drawing/2014/main" id="{CB21BDB3-EAF5-D851-3B16-BF63DF62638D}"/>
              </a:ext>
            </a:extLst>
          </p:cNvPr>
          <p:cNvSpPr>
            <a:spLocks noGrp="1"/>
          </p:cNvSpPr>
          <p:nvPr>
            <p:ph type="sldNum" sz="quarter" idx="11"/>
          </p:nvPr>
        </p:nvSpPr>
        <p:spPr/>
        <p:txBody>
          <a:bodyPr/>
          <a:lstStyle/>
          <a:p>
            <a:fld id="{CE884680-B901-7B4E-B61D-104198092958}" type="slidenum">
              <a:rPr lang="ja-JP" altLang="en-US" smtClean="0"/>
              <a:pPr/>
              <a:t>48</a:t>
            </a:fld>
            <a:endParaRPr lang="ja-JP" altLang="en-US"/>
          </a:p>
        </p:txBody>
      </p:sp>
    </p:spTree>
    <p:extLst>
      <p:ext uri="{BB962C8B-B14F-4D97-AF65-F5344CB8AC3E}">
        <p14:creationId xmlns:p14="http://schemas.microsoft.com/office/powerpoint/2010/main" val="2784968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タイトル 50">
            <a:extLst>
              <a:ext uri="{FF2B5EF4-FFF2-40B4-BE49-F238E27FC236}">
                <a16:creationId xmlns:a16="http://schemas.microsoft.com/office/drawing/2014/main" id="{92CB9074-D97B-4151-85ED-695CD83962A9}"/>
              </a:ext>
            </a:extLst>
          </p:cNvPr>
          <p:cNvSpPr>
            <a:spLocks noGrp="1"/>
          </p:cNvSpPr>
          <p:nvPr>
            <p:ph type="title"/>
          </p:nvPr>
        </p:nvSpPr>
        <p:spPr/>
        <p:txBody>
          <a:bodyPr/>
          <a:lstStyle/>
          <a:p>
            <a:r>
              <a:rPr lang="en-GB" altLang="ja-JP" dirty="0"/>
              <a:t>Implementation plan</a:t>
            </a:r>
            <a:endParaRPr lang="en-US" altLang="ja-JP" dirty="0"/>
          </a:p>
        </p:txBody>
      </p:sp>
      <p:pic>
        <p:nvPicPr>
          <p:cNvPr id="8" name="グラフィックス 24" descr="電球と歯車 単色塗りつぶし">
            <a:extLst>
              <a:ext uri="{FF2B5EF4-FFF2-40B4-BE49-F238E27FC236}">
                <a16:creationId xmlns:a16="http://schemas.microsoft.com/office/drawing/2014/main" id="{FECBC602-E851-DCA0-C3ED-566ADC3E559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1307111" y="979714"/>
            <a:ext cx="684637" cy="684637"/>
          </a:xfrm>
          <a:prstGeom prst="rect">
            <a:avLst/>
          </a:prstGeom>
        </p:spPr>
      </p:pic>
      <p:grpSp>
        <p:nvGrpSpPr>
          <p:cNvPr id="25" name="Group 24">
            <a:extLst>
              <a:ext uri="{FF2B5EF4-FFF2-40B4-BE49-F238E27FC236}">
                <a16:creationId xmlns:a16="http://schemas.microsoft.com/office/drawing/2014/main" id="{1CD8AEF8-B288-19E3-4551-EFFEEB9B2E27}"/>
              </a:ext>
            </a:extLst>
          </p:cNvPr>
          <p:cNvGrpSpPr/>
          <p:nvPr/>
        </p:nvGrpSpPr>
        <p:grpSpPr>
          <a:xfrm>
            <a:off x="859066" y="1322032"/>
            <a:ext cx="10468705" cy="5440719"/>
            <a:chOff x="859066" y="1672445"/>
            <a:chExt cx="10468705" cy="5440719"/>
          </a:xfrm>
        </p:grpSpPr>
        <p:grpSp>
          <p:nvGrpSpPr>
            <p:cNvPr id="18" name="Group 17">
              <a:extLst>
                <a:ext uri="{FF2B5EF4-FFF2-40B4-BE49-F238E27FC236}">
                  <a16:creationId xmlns:a16="http://schemas.microsoft.com/office/drawing/2014/main" id="{28B43409-C704-D92C-7416-C45984830574}"/>
                </a:ext>
              </a:extLst>
            </p:cNvPr>
            <p:cNvGrpSpPr/>
            <p:nvPr/>
          </p:nvGrpSpPr>
          <p:grpSpPr>
            <a:xfrm>
              <a:off x="859066" y="4734685"/>
              <a:ext cx="3097994" cy="2378479"/>
              <a:chOff x="6210996" y="1433695"/>
              <a:chExt cx="1712589" cy="1245654"/>
            </a:xfrm>
          </p:grpSpPr>
          <p:sp>
            <p:nvSpPr>
              <p:cNvPr id="19" name="TextBox 18">
                <a:extLst>
                  <a:ext uri="{FF2B5EF4-FFF2-40B4-BE49-F238E27FC236}">
                    <a16:creationId xmlns:a16="http://schemas.microsoft.com/office/drawing/2014/main" id="{3216C6FD-EA94-5FD2-89C7-2CB96993301B}"/>
                  </a:ext>
                </a:extLst>
              </p:cNvPr>
              <p:cNvSpPr txBox="1"/>
              <p:nvPr/>
            </p:nvSpPr>
            <p:spPr>
              <a:xfrm>
                <a:off x="6210999" y="1433695"/>
                <a:ext cx="1712586" cy="2095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2000" dirty="0">
                    <a:solidFill>
                      <a:schemeClr val="accent1"/>
                    </a:solidFill>
                    <a:latin typeface="Meiryo" panose="020B0604030504040204" pitchFamily="34" charset="-128"/>
                    <a:ea typeface="Meiryo" panose="020B0604030504040204" pitchFamily="34" charset="-128"/>
                    <a:cs typeface="Arial" pitchFamily="34" charset="0"/>
                  </a:rPr>
                  <a:t>Investigate columns</a:t>
                </a:r>
                <a:endParaRPr kumimoji="0" lang="ja-JP" altLang="en-US" sz="2000" i="0" u="none" strike="noStrike" kern="1200" cap="none" spc="0" normalizeH="0" baseline="0" noProof="0" dirty="0">
                  <a:ln>
                    <a:noFill/>
                  </a:ln>
                  <a:solidFill>
                    <a:schemeClr val="accent1"/>
                  </a:solidFill>
                  <a:effectLst/>
                  <a:uLnTx/>
                  <a:uFillTx/>
                  <a:latin typeface="Meiryo" panose="020B0604030504040204" pitchFamily="34" charset="-128"/>
                  <a:ea typeface="Meiryo" panose="020B0604030504040204" pitchFamily="34" charset="-128"/>
                  <a:cs typeface="Arial" pitchFamily="34" charset="0"/>
                </a:endParaRPr>
              </a:p>
            </p:txBody>
          </p:sp>
          <p:sp>
            <p:nvSpPr>
              <p:cNvPr id="24" name="TextBox 23">
                <a:extLst>
                  <a:ext uri="{FF2B5EF4-FFF2-40B4-BE49-F238E27FC236}">
                    <a16:creationId xmlns:a16="http://schemas.microsoft.com/office/drawing/2014/main" id="{5ADE5072-5E6B-F42D-9191-2174AC55367A}"/>
                  </a:ext>
                </a:extLst>
              </p:cNvPr>
              <p:cNvSpPr txBox="1"/>
              <p:nvPr/>
            </p:nvSpPr>
            <p:spPr>
              <a:xfrm>
                <a:off x="6210996" y="1696446"/>
                <a:ext cx="1712586" cy="982903"/>
              </a:xfrm>
              <a:prstGeom prst="rect">
                <a:avLst/>
              </a:prstGeom>
              <a:noFill/>
            </p:spPr>
            <p:txBody>
              <a:bodyPr wrap="square" rtlCol="0">
                <a:noAutofit/>
              </a:bodyPr>
              <a:lstStyle/>
              <a:p>
                <a:pPr marR="0" lvl="0" defTabSz="914400" rtl="0" eaLnBrk="1" fontAlgn="auto" latinLnBrk="0" hangingPunct="1">
                  <a:lnSpc>
                    <a:spcPct val="100000"/>
                  </a:lnSpc>
                  <a:spcBef>
                    <a:spcPts val="0"/>
                  </a:spcBef>
                  <a:spcAft>
                    <a:spcPts val="0"/>
                  </a:spcAft>
                  <a:buClr>
                    <a:schemeClr val="accent1"/>
                  </a:buClr>
                  <a:buSzTx/>
                  <a:tabLst/>
                  <a:defRPr/>
                </a:pPr>
                <a:r>
                  <a:rPr kumimoji="0" lang="en-US" altLang="ja-JP" dirty="0">
                    <a:solidFill>
                      <a:schemeClr val="tx1">
                        <a:lumMod val="75000"/>
                      </a:schemeClr>
                    </a:solidFill>
                    <a:latin typeface="Meiryo" panose="020B0604030504040204" pitchFamily="34" charset="-128"/>
                    <a:ea typeface="Meiryo" panose="020B0604030504040204" pitchFamily="34" charset="-128"/>
                    <a:cs typeface="Arial" pitchFamily="34" charset="0"/>
                  </a:rPr>
                  <a:t>Investigate the number of unique values for each column</a:t>
                </a:r>
                <a:endParaRPr kumimoji="0" lang="ja-JP" altLang="en-US" b="0" i="0" u="none" strike="noStrike" kern="1200" cap="none" spc="0" normalizeH="0" baseline="0" noProof="0" dirty="0">
                  <a:ln>
                    <a:noFill/>
                  </a:ln>
                  <a:solidFill>
                    <a:schemeClr val="tx1">
                      <a:lumMod val="75000"/>
                    </a:schemeClr>
                  </a:solidFill>
                  <a:effectLst/>
                  <a:uLnTx/>
                  <a:uFillTx/>
                  <a:latin typeface="Meiryo" panose="020B0604030504040204" pitchFamily="34" charset="-128"/>
                  <a:ea typeface="Meiryo" panose="020B0604030504040204" pitchFamily="34" charset="-128"/>
                  <a:cs typeface="Arial" pitchFamily="34" charset="0"/>
                </a:endParaRPr>
              </a:p>
            </p:txBody>
          </p:sp>
        </p:grpSp>
        <p:sp>
          <p:nvSpPr>
            <p:cNvPr id="20" name="Oval 19">
              <a:extLst>
                <a:ext uri="{FF2B5EF4-FFF2-40B4-BE49-F238E27FC236}">
                  <a16:creationId xmlns:a16="http://schemas.microsoft.com/office/drawing/2014/main" id="{F18D514B-A5D6-4EFA-8136-0C59303FA431}"/>
                </a:ext>
              </a:extLst>
            </p:cNvPr>
            <p:cNvSpPr/>
            <p:nvPr/>
          </p:nvSpPr>
          <p:spPr>
            <a:xfrm>
              <a:off x="1871746" y="3449126"/>
              <a:ext cx="1075858" cy="107585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2700" b="0"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endParaRPr>
            </a:p>
          </p:txBody>
        </p:sp>
        <p:sp>
          <p:nvSpPr>
            <p:cNvPr id="21" name="Oval 20">
              <a:extLst>
                <a:ext uri="{FF2B5EF4-FFF2-40B4-BE49-F238E27FC236}">
                  <a16:creationId xmlns:a16="http://schemas.microsoft.com/office/drawing/2014/main" id="{0960B389-C308-4172-9491-BD333D0DE647}"/>
                </a:ext>
              </a:extLst>
            </p:cNvPr>
            <p:cNvSpPr/>
            <p:nvPr/>
          </p:nvSpPr>
          <p:spPr>
            <a:xfrm>
              <a:off x="5556295" y="2560786"/>
              <a:ext cx="1075858" cy="10758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2700" b="0"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endParaRPr>
            </a:p>
          </p:txBody>
        </p:sp>
        <p:sp>
          <p:nvSpPr>
            <p:cNvPr id="22" name="Oval 21">
              <a:extLst>
                <a:ext uri="{FF2B5EF4-FFF2-40B4-BE49-F238E27FC236}">
                  <a16:creationId xmlns:a16="http://schemas.microsoft.com/office/drawing/2014/main" id="{47DEA920-32E0-4014-9129-B53072595B7B}"/>
                </a:ext>
              </a:extLst>
            </p:cNvPr>
            <p:cNvSpPr/>
            <p:nvPr/>
          </p:nvSpPr>
          <p:spPr>
            <a:xfrm>
              <a:off x="9240844" y="1672445"/>
              <a:ext cx="1075858" cy="1075859"/>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2700" b="0"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endParaRPr>
            </a:p>
          </p:txBody>
        </p:sp>
        <p:cxnSp>
          <p:nvCxnSpPr>
            <p:cNvPr id="27" name="コネクタ: カギ線 26">
              <a:extLst>
                <a:ext uri="{FF2B5EF4-FFF2-40B4-BE49-F238E27FC236}">
                  <a16:creationId xmlns:a16="http://schemas.microsoft.com/office/drawing/2014/main" id="{26CEC24E-3CCD-47C1-825A-C04A1EC413A3}"/>
                </a:ext>
              </a:extLst>
            </p:cNvPr>
            <p:cNvCxnSpPr>
              <a:stCxn id="20" idx="6"/>
              <a:endCxn id="21" idx="2"/>
            </p:cNvCxnSpPr>
            <p:nvPr/>
          </p:nvCxnSpPr>
          <p:spPr>
            <a:xfrm flipV="1">
              <a:off x="2947605" y="3098715"/>
              <a:ext cx="2608691" cy="888340"/>
            </a:xfrm>
            <a:prstGeom prst="bentConnector3">
              <a:avLst/>
            </a:prstGeom>
            <a:ln w="38100">
              <a:solidFill>
                <a:srgbClr val="414141">
                  <a:lumMod val="100000"/>
                </a:srgbClr>
              </a:solidFill>
            </a:ln>
          </p:spPr>
          <p:style>
            <a:lnRef idx="1">
              <a:schemeClr val="accent1"/>
            </a:lnRef>
            <a:fillRef idx="0">
              <a:schemeClr val="accent1"/>
            </a:fillRef>
            <a:effectRef idx="0">
              <a:schemeClr val="accent1"/>
            </a:effectRef>
            <a:fontRef idx="minor">
              <a:schemeClr val="tx1"/>
            </a:fontRef>
          </p:style>
        </p:cxnSp>
        <p:cxnSp>
          <p:nvCxnSpPr>
            <p:cNvPr id="40" name="コネクタ: カギ線 39">
              <a:extLst>
                <a:ext uri="{FF2B5EF4-FFF2-40B4-BE49-F238E27FC236}">
                  <a16:creationId xmlns:a16="http://schemas.microsoft.com/office/drawing/2014/main" id="{F0B761D7-6C31-4B8B-94F9-DCDE7E5D4946}"/>
                </a:ext>
              </a:extLst>
            </p:cNvPr>
            <p:cNvCxnSpPr>
              <a:cxnSpLocks/>
              <a:stCxn id="21" idx="6"/>
              <a:endCxn id="22" idx="2"/>
            </p:cNvCxnSpPr>
            <p:nvPr/>
          </p:nvCxnSpPr>
          <p:spPr>
            <a:xfrm flipV="1">
              <a:off x="6632154" y="2210374"/>
              <a:ext cx="2608691" cy="888341"/>
            </a:xfrm>
            <a:prstGeom prst="bentConnector3">
              <a:avLst/>
            </a:prstGeom>
            <a:ln w="38100">
              <a:solidFill>
                <a:srgbClr val="414141">
                  <a:lumMod val="100000"/>
                </a:srgbClr>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47C7D01A-055A-45E5-8629-3A4393F04E5F}"/>
                </a:ext>
              </a:extLst>
            </p:cNvPr>
            <p:cNvGrpSpPr/>
            <p:nvPr/>
          </p:nvGrpSpPr>
          <p:grpSpPr>
            <a:xfrm>
              <a:off x="4545227" y="3750859"/>
              <a:ext cx="3097994" cy="2378479"/>
              <a:chOff x="6210996" y="1433695"/>
              <a:chExt cx="1712589" cy="1245654"/>
            </a:xfrm>
          </p:grpSpPr>
          <p:sp>
            <p:nvSpPr>
              <p:cNvPr id="35" name="TextBox 34">
                <a:extLst>
                  <a:ext uri="{FF2B5EF4-FFF2-40B4-BE49-F238E27FC236}">
                    <a16:creationId xmlns:a16="http://schemas.microsoft.com/office/drawing/2014/main" id="{0D5EE549-84E0-41FA-AA7D-F10512E3406B}"/>
                  </a:ext>
                </a:extLst>
              </p:cNvPr>
              <p:cNvSpPr txBox="1"/>
              <p:nvPr/>
            </p:nvSpPr>
            <p:spPr>
              <a:xfrm>
                <a:off x="6210999" y="1433695"/>
                <a:ext cx="1712586" cy="2095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2000" dirty="0">
                    <a:solidFill>
                      <a:schemeClr val="accent2"/>
                    </a:solidFill>
                    <a:latin typeface="Meiryo" panose="020B0604030504040204" pitchFamily="34" charset="-128"/>
                    <a:ea typeface="Meiryo" panose="020B0604030504040204" pitchFamily="34" charset="-128"/>
                    <a:cs typeface="Arial" pitchFamily="34" charset="0"/>
                  </a:rPr>
                  <a:t>Group columns</a:t>
                </a:r>
                <a:endParaRPr kumimoji="0" lang="ja-JP" altLang="en-US" sz="2000" i="0" u="none" strike="noStrike" kern="1200" cap="none" spc="0" normalizeH="0" baseline="0" noProof="0" dirty="0">
                  <a:ln>
                    <a:noFill/>
                  </a:ln>
                  <a:solidFill>
                    <a:schemeClr val="accent2"/>
                  </a:solidFill>
                  <a:effectLst/>
                  <a:uLnTx/>
                  <a:uFillTx/>
                  <a:latin typeface="Meiryo" panose="020B0604030504040204" pitchFamily="34" charset="-128"/>
                  <a:ea typeface="Meiryo" panose="020B0604030504040204" pitchFamily="34" charset="-128"/>
                  <a:cs typeface="Arial" pitchFamily="34" charset="0"/>
                </a:endParaRPr>
              </a:p>
            </p:txBody>
          </p:sp>
          <p:sp>
            <p:nvSpPr>
              <p:cNvPr id="41" name="TextBox 40">
                <a:extLst>
                  <a:ext uri="{FF2B5EF4-FFF2-40B4-BE49-F238E27FC236}">
                    <a16:creationId xmlns:a16="http://schemas.microsoft.com/office/drawing/2014/main" id="{C22C96E9-DAF2-4BD8-A62E-10E6FE281008}"/>
                  </a:ext>
                </a:extLst>
              </p:cNvPr>
              <p:cNvSpPr txBox="1"/>
              <p:nvPr/>
            </p:nvSpPr>
            <p:spPr>
              <a:xfrm>
                <a:off x="6210996" y="1696446"/>
                <a:ext cx="1712586" cy="982903"/>
              </a:xfrm>
              <a:prstGeom prst="rect">
                <a:avLst/>
              </a:prstGeom>
              <a:noFill/>
            </p:spPr>
            <p:txBody>
              <a:bodyPr wrap="square" rtlCol="0">
                <a:noAutofit/>
              </a:bodyPr>
              <a:lstStyle/>
              <a:p>
                <a:pPr marR="0" lvl="0" defTabSz="914400" rtl="0" eaLnBrk="1" fontAlgn="auto" latinLnBrk="0" hangingPunct="1">
                  <a:lnSpc>
                    <a:spcPct val="100000"/>
                  </a:lnSpc>
                  <a:spcBef>
                    <a:spcPts val="0"/>
                  </a:spcBef>
                  <a:spcAft>
                    <a:spcPts val="0"/>
                  </a:spcAft>
                  <a:buClr>
                    <a:schemeClr val="accent2"/>
                  </a:buClr>
                  <a:buSzTx/>
                  <a:tabLst/>
                  <a:defRPr/>
                </a:pPr>
                <a:r>
                  <a:rPr kumimoji="0" lang="en-US" altLang="ja-JP" dirty="0">
                    <a:solidFill>
                      <a:schemeClr val="tx1">
                        <a:lumMod val="75000"/>
                      </a:schemeClr>
                    </a:solidFill>
                    <a:latin typeface="Meiryo" panose="020B0604030504040204" pitchFamily="34" charset="-128"/>
                    <a:ea typeface="Meiryo" panose="020B0604030504040204" pitchFamily="34" charset="-128"/>
                    <a:cs typeface="Arial" pitchFamily="34" charset="0"/>
                  </a:rPr>
                  <a:t>Treat highly related columns as the same state</a:t>
                </a:r>
              </a:p>
            </p:txBody>
          </p:sp>
        </p:grpSp>
        <p:grpSp>
          <p:nvGrpSpPr>
            <p:cNvPr id="43" name="Group 42">
              <a:extLst>
                <a:ext uri="{FF2B5EF4-FFF2-40B4-BE49-F238E27FC236}">
                  <a16:creationId xmlns:a16="http://schemas.microsoft.com/office/drawing/2014/main" id="{8BDA0719-A509-4E3B-A4AE-0A34D483E60B}"/>
                </a:ext>
              </a:extLst>
            </p:cNvPr>
            <p:cNvGrpSpPr/>
            <p:nvPr/>
          </p:nvGrpSpPr>
          <p:grpSpPr>
            <a:xfrm>
              <a:off x="8229777" y="2862518"/>
              <a:ext cx="3097994" cy="2378479"/>
              <a:chOff x="6210996" y="1433695"/>
              <a:chExt cx="1712589" cy="1245654"/>
            </a:xfrm>
          </p:grpSpPr>
          <p:sp>
            <p:nvSpPr>
              <p:cNvPr id="44" name="TextBox 43">
                <a:extLst>
                  <a:ext uri="{FF2B5EF4-FFF2-40B4-BE49-F238E27FC236}">
                    <a16:creationId xmlns:a16="http://schemas.microsoft.com/office/drawing/2014/main" id="{A57A2B74-CD97-4CDC-BDB4-EF8DFAAB2255}"/>
                  </a:ext>
                </a:extLst>
              </p:cNvPr>
              <p:cNvSpPr txBox="1"/>
              <p:nvPr/>
            </p:nvSpPr>
            <p:spPr>
              <a:xfrm>
                <a:off x="6210999" y="1433695"/>
                <a:ext cx="1712586" cy="2095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2000" dirty="0">
                    <a:solidFill>
                      <a:schemeClr val="tx2">
                        <a:lumMod val="50000"/>
                        <a:lumOff val="50000"/>
                      </a:schemeClr>
                    </a:solidFill>
                    <a:latin typeface="Meiryo" panose="020B0604030504040204" pitchFamily="34" charset="-128"/>
                    <a:ea typeface="Meiryo" panose="020B0604030504040204" pitchFamily="34" charset="-128"/>
                    <a:cs typeface="Arial" pitchFamily="34" charset="0"/>
                  </a:rPr>
                  <a:t>Run Markov model</a:t>
                </a:r>
                <a:endParaRPr kumimoji="0" lang="ja-JP" altLang="en-US" sz="2000" i="0" u="none" strike="noStrike" kern="1200" cap="none" spc="0" normalizeH="0" baseline="0" noProof="0" dirty="0">
                  <a:ln>
                    <a:noFill/>
                  </a:ln>
                  <a:solidFill>
                    <a:schemeClr val="tx2">
                      <a:lumMod val="50000"/>
                      <a:lumOff val="50000"/>
                    </a:schemeClr>
                  </a:solidFill>
                  <a:effectLst/>
                  <a:uLnTx/>
                  <a:uFillTx/>
                  <a:latin typeface="Meiryo" panose="020B0604030504040204" pitchFamily="34" charset="-128"/>
                  <a:ea typeface="Meiryo" panose="020B0604030504040204" pitchFamily="34" charset="-128"/>
                  <a:cs typeface="Arial" pitchFamily="34" charset="0"/>
                </a:endParaRPr>
              </a:p>
            </p:txBody>
          </p:sp>
          <p:sp>
            <p:nvSpPr>
              <p:cNvPr id="45" name="TextBox 44">
                <a:extLst>
                  <a:ext uri="{FF2B5EF4-FFF2-40B4-BE49-F238E27FC236}">
                    <a16:creationId xmlns:a16="http://schemas.microsoft.com/office/drawing/2014/main" id="{77FCBAD6-446D-4459-9A1E-72B0A187C859}"/>
                  </a:ext>
                </a:extLst>
              </p:cNvPr>
              <p:cNvSpPr txBox="1"/>
              <p:nvPr/>
            </p:nvSpPr>
            <p:spPr>
              <a:xfrm>
                <a:off x="6210996" y="1696446"/>
                <a:ext cx="1712586" cy="982903"/>
              </a:xfrm>
              <a:prstGeom prst="rect">
                <a:avLst/>
              </a:prstGeom>
              <a:noFill/>
            </p:spPr>
            <p:txBody>
              <a:bodyPr wrap="square" rtlCol="0">
                <a:noAutofit/>
              </a:bodyPr>
              <a:lstStyle/>
              <a:p>
                <a:pPr marR="0" lvl="0" defTabSz="914400" rtl="0" eaLnBrk="1" fontAlgn="auto" latinLnBrk="0" hangingPunct="1">
                  <a:lnSpc>
                    <a:spcPct val="100000"/>
                  </a:lnSpc>
                  <a:spcBef>
                    <a:spcPts val="0"/>
                  </a:spcBef>
                  <a:spcAft>
                    <a:spcPts val="0"/>
                  </a:spcAft>
                  <a:buClr>
                    <a:schemeClr val="tx2">
                      <a:lumMod val="50000"/>
                      <a:lumOff val="50000"/>
                    </a:schemeClr>
                  </a:buClr>
                  <a:buSzTx/>
                  <a:tabLst/>
                  <a:defRPr/>
                </a:pPr>
                <a:r>
                  <a:rPr kumimoji="0" lang="en-US" altLang="ja-JP" dirty="0">
                    <a:solidFill>
                      <a:schemeClr val="tx1">
                        <a:lumMod val="75000"/>
                      </a:schemeClr>
                    </a:solidFill>
                    <a:latin typeface="Meiryo" panose="020B0604030504040204" pitchFamily="34" charset="-128"/>
                    <a:ea typeface="Meiryo" panose="020B0604030504040204" pitchFamily="34" charset="-128"/>
                    <a:cs typeface="Arial" pitchFamily="34" charset="0"/>
                  </a:rPr>
                  <a:t>Run a Markov model for each group of grouped columns</a:t>
                </a:r>
                <a:endParaRPr kumimoji="0" lang="ja-JP" altLang="en-US" b="0" i="0" u="none" strike="noStrike" kern="1200" cap="none" spc="0" normalizeH="0" baseline="0" noProof="0" dirty="0">
                  <a:ln>
                    <a:noFill/>
                  </a:ln>
                  <a:solidFill>
                    <a:schemeClr val="tx1">
                      <a:lumMod val="75000"/>
                    </a:schemeClr>
                  </a:solidFill>
                  <a:effectLst/>
                  <a:uLnTx/>
                  <a:uFillTx/>
                  <a:latin typeface="Meiryo" panose="020B0604030504040204" pitchFamily="34" charset="-128"/>
                  <a:ea typeface="Meiryo" panose="020B0604030504040204" pitchFamily="34" charset="-128"/>
                  <a:cs typeface="Arial" pitchFamily="34" charset="0"/>
                </a:endParaRPr>
              </a:p>
            </p:txBody>
          </p:sp>
        </p:grpSp>
        <p:pic>
          <p:nvPicPr>
            <p:cNvPr id="2" name="グラフィックス 24" descr="Magnifying glass with solid fill">
              <a:extLst>
                <a:ext uri="{FF2B5EF4-FFF2-40B4-BE49-F238E27FC236}">
                  <a16:creationId xmlns:a16="http://schemas.microsoft.com/office/drawing/2014/main" id="{1D1DA3BB-E483-CF3D-BC23-5193463C362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067357" y="3644736"/>
              <a:ext cx="684637" cy="684637"/>
            </a:xfrm>
            <a:prstGeom prst="rect">
              <a:avLst/>
            </a:prstGeom>
          </p:spPr>
        </p:pic>
        <p:pic>
          <p:nvPicPr>
            <p:cNvPr id="6" name="グラフィックス 24" descr="Hierarchy with solid fill">
              <a:extLst>
                <a:ext uri="{FF2B5EF4-FFF2-40B4-BE49-F238E27FC236}">
                  <a16:creationId xmlns:a16="http://schemas.microsoft.com/office/drawing/2014/main" id="{50D8EB0F-7080-A439-808D-1D257CA99AD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751906" y="2756397"/>
              <a:ext cx="684637" cy="684637"/>
            </a:xfrm>
            <a:prstGeom prst="rect">
              <a:avLst/>
            </a:prstGeom>
          </p:spPr>
        </p:pic>
        <p:pic>
          <p:nvPicPr>
            <p:cNvPr id="7" name="グラフィックス 24" descr="Fast Forward with solid fill">
              <a:extLst>
                <a:ext uri="{FF2B5EF4-FFF2-40B4-BE49-F238E27FC236}">
                  <a16:creationId xmlns:a16="http://schemas.microsoft.com/office/drawing/2014/main" id="{F16158E4-6168-7881-EC16-0AE9B4F1EC9B}"/>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436455" y="1868055"/>
              <a:ext cx="684637" cy="684637"/>
            </a:xfrm>
            <a:prstGeom prst="rect">
              <a:avLst/>
            </a:prstGeom>
          </p:spPr>
        </p:pic>
        <p:cxnSp>
          <p:nvCxnSpPr>
            <p:cNvPr id="16" name="Straight Connector 15">
              <a:extLst>
                <a:ext uri="{FF2B5EF4-FFF2-40B4-BE49-F238E27FC236}">
                  <a16:creationId xmlns:a16="http://schemas.microsoft.com/office/drawing/2014/main" id="{AB96C482-CF3B-6824-D16F-6BF4B5975597}"/>
                </a:ext>
              </a:extLst>
            </p:cNvPr>
            <p:cNvCxnSpPr>
              <a:stCxn id="22" idx="6"/>
            </p:cNvCxnSpPr>
            <p:nvPr/>
          </p:nvCxnSpPr>
          <p:spPr>
            <a:xfrm flipV="1">
              <a:off x="10316702" y="2210374"/>
              <a:ext cx="990409" cy="1"/>
            </a:xfrm>
            <a:prstGeom prst="line">
              <a:avLst/>
            </a:prstGeom>
            <a:ln w="381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464ADB0-A65E-4232-1C00-879DC7389152}"/>
                </a:ext>
              </a:extLst>
            </p:cNvPr>
            <p:cNvCxnSpPr/>
            <p:nvPr/>
          </p:nvCxnSpPr>
          <p:spPr>
            <a:xfrm flipV="1">
              <a:off x="885939" y="4013170"/>
              <a:ext cx="990409" cy="1"/>
            </a:xfrm>
            <a:prstGeom prst="line">
              <a:avLst/>
            </a:prstGeom>
            <a:ln w="381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6" name="Slide Number Placeholder 25">
            <a:extLst>
              <a:ext uri="{FF2B5EF4-FFF2-40B4-BE49-F238E27FC236}">
                <a16:creationId xmlns:a16="http://schemas.microsoft.com/office/drawing/2014/main" id="{74A9CDCF-9C86-B935-B7ED-ECBBD1438710}"/>
              </a:ext>
            </a:extLst>
          </p:cNvPr>
          <p:cNvSpPr>
            <a:spLocks noGrp="1"/>
          </p:cNvSpPr>
          <p:nvPr>
            <p:ph type="sldNum" sz="quarter" idx="11"/>
          </p:nvPr>
        </p:nvSpPr>
        <p:spPr/>
        <p:txBody>
          <a:bodyPr/>
          <a:lstStyle/>
          <a:p>
            <a:fld id="{CE884680-B901-7B4E-B61D-104198092958}" type="slidenum">
              <a:rPr lang="ja-JP" altLang="en-US" smtClean="0"/>
              <a:pPr/>
              <a:t>49</a:t>
            </a:fld>
            <a:endParaRPr lang="ja-JP" altLang="en-US"/>
          </a:p>
        </p:txBody>
      </p:sp>
    </p:spTree>
    <p:extLst>
      <p:ext uri="{BB962C8B-B14F-4D97-AF65-F5344CB8AC3E}">
        <p14:creationId xmlns:p14="http://schemas.microsoft.com/office/powerpoint/2010/main" val="3243030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89569-D890-B5C6-E07A-14CE413A80F3}"/>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6423601-0B20-8D8A-F84C-D10A38986084}"/>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8" name="タイトル 6">
            <a:extLst>
              <a:ext uri="{FF2B5EF4-FFF2-40B4-BE49-F238E27FC236}">
                <a16:creationId xmlns:a16="http://schemas.microsoft.com/office/drawing/2014/main" id="{C292722E-0715-C97B-D7A6-D434D01D729A}"/>
              </a:ext>
            </a:extLst>
          </p:cNvPr>
          <p:cNvSpPr txBox="1">
            <a:spLocks/>
          </p:cNvSpPr>
          <p:nvPr/>
        </p:nvSpPr>
        <p:spPr>
          <a:xfrm>
            <a:off x="1698772" y="3012200"/>
            <a:ext cx="1989216" cy="719616"/>
          </a:xfrm>
          <a:prstGeom prst="rect">
            <a:avLst/>
          </a:prstGeom>
        </p:spPr>
        <p:txBody>
          <a:bodyPr vert="horz" wrap="square" lIns="0" tIns="36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4800" dirty="0">
                <a:solidFill>
                  <a:srgbClr val="6ECEFF"/>
                </a:solidFill>
                <a:latin typeface="Meiryo" panose="020B0604030504040204" pitchFamily="34" charset="-128"/>
              </a:rPr>
              <a:t>Index</a:t>
            </a:r>
            <a:endParaRPr lang="ja-JP" altLang="en-US" sz="4800">
              <a:solidFill>
                <a:srgbClr val="6ECEFF"/>
              </a:solidFill>
              <a:latin typeface="Meiryo" panose="020B0604030504040204" pitchFamily="34" charset="-128"/>
            </a:endParaRPr>
          </a:p>
        </p:txBody>
      </p:sp>
      <p:cxnSp>
        <p:nvCxnSpPr>
          <p:cNvPr id="20" name="直線コネクタ 4">
            <a:extLst>
              <a:ext uri="{FF2B5EF4-FFF2-40B4-BE49-F238E27FC236}">
                <a16:creationId xmlns:a16="http://schemas.microsoft.com/office/drawing/2014/main" id="{153F0EF0-934B-A9E2-050E-1F1613914140}"/>
              </a:ext>
            </a:extLst>
          </p:cNvPr>
          <p:cNvCxnSpPr>
            <a:cxnSpLocks/>
          </p:cNvCxnSpPr>
          <p:nvPr/>
        </p:nvCxnSpPr>
        <p:spPr>
          <a:xfrm>
            <a:off x="1534883" y="2866276"/>
            <a:ext cx="0" cy="1011464"/>
          </a:xfrm>
          <a:prstGeom prst="line">
            <a:avLst/>
          </a:prstGeom>
          <a:ln w="381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A1444D6-B290-37C8-98C7-39C3ED1B17BA}"/>
              </a:ext>
            </a:extLst>
          </p:cNvPr>
          <p:cNvSpPr txBox="1"/>
          <p:nvPr/>
        </p:nvSpPr>
        <p:spPr>
          <a:xfrm>
            <a:off x="4788161" y="89204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Executive Summary</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2" name="TextBox 11">
            <a:extLst>
              <a:ext uri="{FF2B5EF4-FFF2-40B4-BE49-F238E27FC236}">
                <a16:creationId xmlns:a16="http://schemas.microsoft.com/office/drawing/2014/main" id="{26935D51-AB5E-C73D-2800-52978828D4AD}"/>
              </a:ext>
            </a:extLst>
          </p:cNvPr>
          <p:cNvSpPr txBox="1"/>
          <p:nvPr/>
        </p:nvSpPr>
        <p:spPr>
          <a:xfrm>
            <a:off x="4788161" y="179259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Recap of Previous Presentation</a:t>
            </a:r>
          </a:p>
        </p:txBody>
      </p:sp>
      <p:sp>
        <p:nvSpPr>
          <p:cNvPr id="13" name="TextBox 12">
            <a:extLst>
              <a:ext uri="{FF2B5EF4-FFF2-40B4-BE49-F238E27FC236}">
                <a16:creationId xmlns:a16="http://schemas.microsoft.com/office/drawing/2014/main" id="{6787B942-229A-41A0-572C-85F44F4B5123}"/>
              </a:ext>
            </a:extLst>
          </p:cNvPr>
          <p:cNvSpPr txBox="1"/>
          <p:nvPr/>
        </p:nvSpPr>
        <p:spPr>
          <a:xfrm>
            <a:off x="4788161" y="269313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Background</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4" name="TextBox 13">
            <a:extLst>
              <a:ext uri="{FF2B5EF4-FFF2-40B4-BE49-F238E27FC236}">
                <a16:creationId xmlns:a16="http://schemas.microsoft.com/office/drawing/2014/main" id="{0AB5660B-B482-E33E-753F-9B1E9294ADC5}"/>
              </a:ext>
            </a:extLst>
          </p:cNvPr>
          <p:cNvSpPr txBox="1"/>
          <p:nvPr/>
        </p:nvSpPr>
        <p:spPr>
          <a:xfrm>
            <a:off x="4788161" y="359368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Design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5" name="TextBox 14">
            <a:extLst>
              <a:ext uri="{FF2B5EF4-FFF2-40B4-BE49-F238E27FC236}">
                <a16:creationId xmlns:a16="http://schemas.microsoft.com/office/drawing/2014/main" id="{2DDAE630-D4A7-21F9-5F32-7719536E2E55}"/>
              </a:ext>
            </a:extLst>
          </p:cNvPr>
          <p:cNvSpPr txBox="1"/>
          <p:nvPr/>
        </p:nvSpPr>
        <p:spPr>
          <a:xfrm>
            <a:off x="4788161" y="4494225"/>
            <a:ext cx="6592261" cy="457200"/>
          </a:xfrm>
          <a:prstGeom prst="rect">
            <a:avLst/>
          </a:prstGeom>
          <a:noFill/>
        </p:spPr>
        <p:txBody>
          <a:bodyPr wrap="square" lIns="36000" tIns="36000" rIns="36000" bIns="36000" rtlCol="0" anchor="t">
            <a:noAutofit/>
          </a:bodyPr>
          <a:lstStyle/>
          <a:p>
            <a:pPr algn="l">
              <a:buClr>
                <a:schemeClr val="accent1"/>
              </a:buClr>
            </a:pPr>
            <a:r>
              <a:rPr lang="en-US" altLang="ja-JP" sz="2800" dirty="0">
                <a:solidFill>
                  <a:schemeClr val="tx2">
                    <a:lumMod val="50000"/>
                    <a:lumOff val="50000"/>
                  </a:schemeClr>
                </a:solidFill>
                <a:latin typeface="Meiryo" panose="020B0604030504040204" pitchFamily="34" charset="-128"/>
                <a:ea typeface="Meiryo" panose="020B0604030504040204" pitchFamily="34" charset="-128"/>
              </a:rPr>
              <a:t>Implementation / Evaluation Plan</a:t>
            </a:r>
          </a:p>
        </p:txBody>
      </p:sp>
      <p:sp>
        <p:nvSpPr>
          <p:cNvPr id="21" name="TextBox 20">
            <a:extLst>
              <a:ext uri="{FF2B5EF4-FFF2-40B4-BE49-F238E27FC236}">
                <a16:creationId xmlns:a16="http://schemas.microsoft.com/office/drawing/2014/main" id="{BEC9AD3C-A58E-4F3E-6A13-CDE6949A0968}"/>
              </a:ext>
            </a:extLst>
          </p:cNvPr>
          <p:cNvSpPr txBox="1"/>
          <p:nvPr/>
        </p:nvSpPr>
        <p:spPr>
          <a:xfrm>
            <a:off x="4788161" y="539477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Conclusion</a:t>
            </a:r>
          </a:p>
        </p:txBody>
      </p:sp>
      <p:sp>
        <p:nvSpPr>
          <p:cNvPr id="2" name="Slide Number Placeholder 1">
            <a:extLst>
              <a:ext uri="{FF2B5EF4-FFF2-40B4-BE49-F238E27FC236}">
                <a16:creationId xmlns:a16="http://schemas.microsoft.com/office/drawing/2014/main" id="{52F6E8BB-D706-8544-2D0E-7AF7E5635B6D}"/>
              </a:ext>
            </a:extLst>
          </p:cNvPr>
          <p:cNvSpPr>
            <a:spLocks noGrp="1"/>
          </p:cNvSpPr>
          <p:nvPr>
            <p:ph type="sldNum" sz="quarter" idx="11"/>
          </p:nvPr>
        </p:nvSpPr>
        <p:spPr/>
        <p:txBody>
          <a:bodyPr/>
          <a:lstStyle/>
          <a:p>
            <a:fld id="{CE884680-B901-7B4E-B61D-104198092958}" type="slidenum">
              <a:rPr lang="ja-JP" altLang="en-US" smtClean="0"/>
              <a:pPr/>
              <a:t>5</a:t>
            </a:fld>
            <a:endParaRPr lang="ja-JP" altLang="en-US"/>
          </a:p>
        </p:txBody>
      </p:sp>
    </p:spTree>
    <p:extLst>
      <p:ext uri="{BB962C8B-B14F-4D97-AF65-F5344CB8AC3E}">
        <p14:creationId xmlns:p14="http://schemas.microsoft.com/office/powerpoint/2010/main" val="16507257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7A53B-2A5B-6E92-840A-A6894D386B9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BFE54F9-D777-4B09-7894-F030B162F131}"/>
              </a:ext>
            </a:extLst>
          </p:cNvPr>
          <p:cNvSpPr>
            <a:spLocks noGrp="1"/>
          </p:cNvSpPr>
          <p:nvPr>
            <p:ph type="title"/>
          </p:nvPr>
        </p:nvSpPr>
        <p:spPr>
          <a:xfrm>
            <a:off x="371475" y="372382"/>
            <a:ext cx="11449050" cy="414335"/>
          </a:xfrm>
        </p:spPr>
        <p:txBody>
          <a:bodyPr/>
          <a:lstStyle/>
          <a:p>
            <a:r>
              <a:rPr lang="en-US" altLang="ja-JP" dirty="0"/>
              <a:t>Evaluation plan</a:t>
            </a:r>
            <a:endParaRPr kumimoji="1" lang="ja-JP" altLang="en-US"/>
          </a:p>
        </p:txBody>
      </p:sp>
      <p:sp>
        <p:nvSpPr>
          <p:cNvPr id="6" name="テキスト ボックス 5">
            <a:extLst>
              <a:ext uri="{FF2B5EF4-FFF2-40B4-BE49-F238E27FC236}">
                <a16:creationId xmlns:a16="http://schemas.microsoft.com/office/drawing/2014/main" id="{2488001C-3CB5-AEEC-870E-54539C995503}"/>
              </a:ext>
            </a:extLst>
          </p:cNvPr>
          <p:cNvSpPr txBox="1"/>
          <p:nvPr/>
        </p:nvSpPr>
        <p:spPr>
          <a:xfrm>
            <a:off x="371476" y="1160463"/>
            <a:ext cx="5486400" cy="828675"/>
          </a:xfrm>
          <a:prstGeom prst="rect">
            <a:avLst/>
          </a:prstGeom>
          <a:noFill/>
        </p:spPr>
        <p:txBody>
          <a:bodyPr wrap="none" lIns="731520" tIns="36000" rIns="36000" bIns="36000" rtlCol="0" anchor="b">
            <a:noAutofit/>
          </a:bodyPr>
          <a:lstStyle/>
          <a:p>
            <a:pPr>
              <a:buClr>
                <a:schemeClr val="accent1"/>
              </a:buClr>
            </a:pPr>
            <a:r>
              <a:rPr kumimoji="1" lang="en-US" altLang="ja-JP">
                <a:solidFill>
                  <a:schemeClr val="accent1"/>
                </a:solidFill>
                <a:latin typeface="Trebuchet MS" panose="020B0703020202090204" pitchFamily="34" charset="0"/>
                <a:ea typeface="Meiryo" panose="020B0604030504040204" pitchFamily="34" charset="-128"/>
              </a:rPr>
              <a:t>Data Structure</a:t>
            </a:r>
            <a:endParaRPr kumimoji="1" lang="ja-JP" altLang="en-US">
              <a:solidFill>
                <a:schemeClr val="accent1"/>
              </a:solidFill>
              <a:latin typeface="Trebuchet MS" panose="020B0703020202090204" pitchFamily="34" charset="0"/>
              <a:ea typeface="Meiryo" panose="020B0604030504040204" pitchFamily="34" charset="-128"/>
            </a:endParaRPr>
          </a:p>
        </p:txBody>
      </p:sp>
      <p:cxnSp>
        <p:nvCxnSpPr>
          <p:cNvPr id="7" name="直線コネクタ 6">
            <a:extLst>
              <a:ext uri="{FF2B5EF4-FFF2-40B4-BE49-F238E27FC236}">
                <a16:creationId xmlns:a16="http://schemas.microsoft.com/office/drawing/2014/main" id="{D859F416-4554-621D-0BBF-3A8D60125036}"/>
              </a:ext>
            </a:extLst>
          </p:cNvPr>
          <p:cNvCxnSpPr>
            <a:cxnSpLocks/>
          </p:cNvCxnSpPr>
          <p:nvPr/>
        </p:nvCxnSpPr>
        <p:spPr>
          <a:xfrm>
            <a:off x="371478"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0F314085-FE59-2313-3EA6-E4FC0ECD9C1F}"/>
              </a:ext>
            </a:extLst>
          </p:cNvPr>
          <p:cNvCxnSpPr>
            <a:cxnSpLocks/>
          </p:cNvCxnSpPr>
          <p:nvPr/>
        </p:nvCxnSpPr>
        <p:spPr>
          <a:xfrm>
            <a:off x="6193913"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55" name="グラフィックス 9" descr="Bar chart outline">
            <a:extLst>
              <a:ext uri="{FF2B5EF4-FFF2-40B4-BE49-F238E27FC236}">
                <a16:creationId xmlns:a16="http://schemas.microsoft.com/office/drawing/2014/main" id="{F130B02B-0209-0397-20D3-6D89C7EA8D0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71477" y="1269138"/>
            <a:ext cx="720000" cy="720000"/>
          </a:xfrm>
          <a:prstGeom prst="rect">
            <a:avLst/>
          </a:prstGeom>
        </p:spPr>
      </p:pic>
      <p:sp>
        <p:nvSpPr>
          <p:cNvPr id="59" name="テキスト ボックス 5">
            <a:extLst>
              <a:ext uri="{FF2B5EF4-FFF2-40B4-BE49-F238E27FC236}">
                <a16:creationId xmlns:a16="http://schemas.microsoft.com/office/drawing/2014/main" id="{0970DCC2-F671-9440-1793-DBCC75E659D8}"/>
              </a:ext>
            </a:extLst>
          </p:cNvPr>
          <p:cNvSpPr txBox="1"/>
          <p:nvPr/>
        </p:nvSpPr>
        <p:spPr>
          <a:xfrm>
            <a:off x="6114342" y="1200931"/>
            <a:ext cx="5706183" cy="828675"/>
          </a:xfrm>
          <a:prstGeom prst="rect">
            <a:avLst/>
          </a:prstGeom>
          <a:noFill/>
        </p:spPr>
        <p:txBody>
          <a:bodyPr wrap="none" lIns="73152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r>
              <a:rPr lang="en-US" altLang="ja-JP"/>
              <a:t>Confidence Lebel</a:t>
            </a:r>
            <a:endParaRPr lang="ja-JP" altLang="en-US"/>
          </a:p>
        </p:txBody>
      </p:sp>
      <p:pic>
        <p:nvPicPr>
          <p:cNvPr id="58" name="グラフィックス 9" descr="Logarithmic Graph outline">
            <a:extLst>
              <a:ext uri="{FF2B5EF4-FFF2-40B4-BE49-F238E27FC236}">
                <a16:creationId xmlns:a16="http://schemas.microsoft.com/office/drawing/2014/main" id="{2CD7A5B6-5A07-7BBA-83E3-C8ED21940CB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114342" y="1269138"/>
            <a:ext cx="720000" cy="720000"/>
          </a:xfrm>
          <a:prstGeom prst="rect">
            <a:avLst/>
          </a:prstGeom>
        </p:spPr>
      </p:pic>
      <p:sp>
        <p:nvSpPr>
          <p:cNvPr id="11" name="テキスト ボックス 35">
            <a:extLst>
              <a:ext uri="{FF2B5EF4-FFF2-40B4-BE49-F238E27FC236}">
                <a16:creationId xmlns:a16="http://schemas.microsoft.com/office/drawing/2014/main" id="{73D8E792-BF19-6670-1464-D6972E83CC10}"/>
              </a:ext>
            </a:extLst>
          </p:cNvPr>
          <p:cNvSpPr txBox="1"/>
          <p:nvPr/>
        </p:nvSpPr>
        <p:spPr>
          <a:xfrm>
            <a:off x="371477" y="2030485"/>
            <a:ext cx="5626615" cy="719995"/>
          </a:xfrm>
          <a:prstGeom prst="rect">
            <a:avLst/>
          </a:prstGeom>
          <a:noFill/>
        </p:spPr>
        <p:txBody>
          <a:bodyPr wrap="square" lIns="182880" tIns="91440" rIns="36000" bIns="91440" rtlCol="0" anchor="t">
            <a:noAutofit/>
          </a:bodyPr>
          <a:lstStyle/>
          <a:p>
            <a:pPr algn="l">
              <a:buClr>
                <a:schemeClr val="accent1"/>
              </a:buClr>
            </a:pPr>
            <a:r>
              <a:rPr kumimoji="1" lang="en-US" altLang="ja-JP">
                <a:solidFill>
                  <a:schemeClr val="accent1"/>
                </a:solidFill>
                <a:latin typeface="Trebuchet MS" panose="020B0703020202090204" pitchFamily="34" charset="0"/>
                <a:ea typeface="Meiryo" panose="020B0604030504040204" pitchFamily="34" charset="-128"/>
              </a:rPr>
              <a:t>Compare the structure of data with synthetic data and original data.</a:t>
            </a:r>
            <a:endParaRPr lang="ja-JP" altLang="en-US" sz="1400">
              <a:solidFill>
                <a:schemeClr val="tx1">
                  <a:lumMod val="75000"/>
                </a:schemeClr>
              </a:solidFill>
              <a:latin typeface="Trebuchet MS" panose="020B0703020202090204" pitchFamily="34" charset="0"/>
              <a:ea typeface="Meiryo" panose="020B0604030504040204" pitchFamily="34" charset="-128"/>
            </a:endParaRPr>
          </a:p>
        </p:txBody>
      </p:sp>
      <p:sp>
        <p:nvSpPr>
          <p:cNvPr id="12" name="テキスト ボックス 35">
            <a:extLst>
              <a:ext uri="{FF2B5EF4-FFF2-40B4-BE49-F238E27FC236}">
                <a16:creationId xmlns:a16="http://schemas.microsoft.com/office/drawing/2014/main" id="{694DEB4A-8044-EF07-34ED-7F31A9FB544F}"/>
              </a:ext>
            </a:extLst>
          </p:cNvPr>
          <p:cNvSpPr txBox="1"/>
          <p:nvPr/>
        </p:nvSpPr>
        <p:spPr>
          <a:xfrm>
            <a:off x="6193913" y="1989139"/>
            <a:ext cx="5626615" cy="719995"/>
          </a:xfrm>
          <a:prstGeom prst="rect">
            <a:avLst/>
          </a:prstGeom>
          <a:noFill/>
        </p:spPr>
        <p:txBody>
          <a:bodyPr wrap="square" lIns="182880" tIns="91440" rIns="36000" bIns="91440" rtlCol="0" anchor="t">
            <a:noAutofit/>
          </a:bodyPr>
          <a:lstStyle/>
          <a:p>
            <a:pPr algn="l">
              <a:buClr>
                <a:schemeClr val="accent1"/>
              </a:buClr>
            </a:pPr>
            <a:r>
              <a:rPr lang="en-US" altLang="ja-JP">
                <a:solidFill>
                  <a:schemeClr val="accent1"/>
                </a:solidFill>
                <a:latin typeface="Trebuchet MS" panose="020B0703020202090204" pitchFamily="34" charset="0"/>
                <a:ea typeface="Meiryo" panose="020B0604030504040204" pitchFamily="34" charset="-128"/>
              </a:rPr>
              <a:t>Compare confidence levels between models with and without synthetic data.</a:t>
            </a:r>
          </a:p>
        </p:txBody>
      </p:sp>
      <p:pic>
        <p:nvPicPr>
          <p:cNvPr id="4" name="Picture 3" descr="A graph with a line&#10;&#10;Description automatically generated">
            <a:extLst>
              <a:ext uri="{FF2B5EF4-FFF2-40B4-BE49-F238E27FC236}">
                <a16:creationId xmlns:a16="http://schemas.microsoft.com/office/drawing/2014/main" id="{AC62561A-418D-C453-C1DC-1E276A388B6B}"/>
              </a:ext>
            </a:extLst>
          </p:cNvPr>
          <p:cNvPicPr>
            <a:picLocks noChangeAspect="1"/>
          </p:cNvPicPr>
          <p:nvPr/>
        </p:nvPicPr>
        <p:blipFill>
          <a:blip r:embed="rId7"/>
          <a:stretch>
            <a:fillRect/>
          </a:stretch>
        </p:blipFill>
        <p:spPr>
          <a:xfrm>
            <a:off x="6628146" y="2973785"/>
            <a:ext cx="4758149" cy="2661901"/>
          </a:xfrm>
          <a:prstGeom prst="rect">
            <a:avLst/>
          </a:prstGeom>
        </p:spPr>
      </p:pic>
      <p:pic>
        <p:nvPicPr>
          <p:cNvPr id="8" name="Picture 7" descr="A graph of different colored rectangles&#10;&#10;Description automatically generated">
            <a:extLst>
              <a:ext uri="{FF2B5EF4-FFF2-40B4-BE49-F238E27FC236}">
                <a16:creationId xmlns:a16="http://schemas.microsoft.com/office/drawing/2014/main" id="{79A9C368-BD96-8867-3838-888C7860E4E7}"/>
              </a:ext>
            </a:extLst>
          </p:cNvPr>
          <p:cNvPicPr>
            <a:picLocks noChangeAspect="1"/>
          </p:cNvPicPr>
          <p:nvPr/>
        </p:nvPicPr>
        <p:blipFill>
          <a:blip r:embed="rId8"/>
          <a:stretch>
            <a:fillRect/>
          </a:stretch>
        </p:blipFill>
        <p:spPr>
          <a:xfrm>
            <a:off x="805709" y="2817813"/>
            <a:ext cx="4758150" cy="2973844"/>
          </a:xfrm>
          <a:prstGeom prst="rect">
            <a:avLst/>
          </a:prstGeom>
        </p:spPr>
      </p:pic>
      <p:sp>
        <p:nvSpPr>
          <p:cNvPr id="9" name="Rectangle 8">
            <a:extLst>
              <a:ext uri="{FF2B5EF4-FFF2-40B4-BE49-F238E27FC236}">
                <a16:creationId xmlns:a16="http://schemas.microsoft.com/office/drawing/2014/main" id="{1118A403-838D-543C-4143-5A14CAAE3CA3}"/>
              </a:ext>
            </a:extLst>
          </p:cNvPr>
          <p:cNvSpPr/>
          <p:nvPr/>
        </p:nvSpPr>
        <p:spPr>
          <a:xfrm>
            <a:off x="371475" y="6129338"/>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GB" altLang="ja-JP" sz="1000">
                <a:solidFill>
                  <a:schemeClr val="tx1">
                    <a:lumMod val="20000"/>
                    <a:lumOff val="80000"/>
                  </a:schemeClr>
                </a:solidFill>
                <a:latin typeface="Meiryo" panose="020B0604030504040204" pitchFamily="34" charset="-128"/>
                <a:ea typeface="Meiryo" panose="020B0604030504040204" pitchFamily="34" charset="-128"/>
              </a:rPr>
              <a:t>Stefan’s </a:t>
            </a:r>
            <a:r>
              <a:rPr kumimoji="1" lang="en-GB" altLang="ja-JP" sz="1000" err="1">
                <a:solidFill>
                  <a:schemeClr val="tx1">
                    <a:lumMod val="20000"/>
                    <a:lumOff val="80000"/>
                  </a:schemeClr>
                </a:solidFill>
                <a:latin typeface="Meiryo" panose="020B0604030504040204" pitchFamily="34" charset="-128"/>
                <a:ea typeface="Meiryo" panose="020B0604030504040204" pitchFamily="34" charset="-128"/>
              </a:rPr>
              <a:t>Github</a:t>
            </a:r>
            <a:endParaRPr kumimoji="1" lang="en-US" sz="100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3" name="Slide Number Placeholder 2">
            <a:extLst>
              <a:ext uri="{FF2B5EF4-FFF2-40B4-BE49-F238E27FC236}">
                <a16:creationId xmlns:a16="http://schemas.microsoft.com/office/drawing/2014/main" id="{E3855811-68CF-1AC9-5C2C-4D930522E71C}"/>
              </a:ext>
            </a:extLst>
          </p:cNvPr>
          <p:cNvSpPr>
            <a:spLocks noGrp="1"/>
          </p:cNvSpPr>
          <p:nvPr>
            <p:ph type="sldNum" sz="quarter" idx="11"/>
          </p:nvPr>
        </p:nvSpPr>
        <p:spPr/>
        <p:txBody>
          <a:bodyPr/>
          <a:lstStyle/>
          <a:p>
            <a:fld id="{CE884680-B901-7B4E-B61D-104198092958}" type="slidenum">
              <a:rPr lang="ja-JP" altLang="en-US" smtClean="0"/>
              <a:pPr/>
              <a:t>50</a:t>
            </a:fld>
            <a:endParaRPr lang="ja-JP" altLang="en-US"/>
          </a:p>
        </p:txBody>
      </p:sp>
    </p:spTree>
    <p:extLst>
      <p:ext uri="{BB962C8B-B14F-4D97-AF65-F5344CB8AC3E}">
        <p14:creationId xmlns:p14="http://schemas.microsoft.com/office/powerpoint/2010/main" val="30360435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0CED6-722D-F51E-04C1-2BCBACB0CF10}"/>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3A8AFC00-0782-A746-3D60-F7E0C7F72400}"/>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8" name="タイトル 6">
            <a:extLst>
              <a:ext uri="{FF2B5EF4-FFF2-40B4-BE49-F238E27FC236}">
                <a16:creationId xmlns:a16="http://schemas.microsoft.com/office/drawing/2014/main" id="{39FA01DB-0ECF-8876-7FBC-41528E12E0B0}"/>
              </a:ext>
            </a:extLst>
          </p:cNvPr>
          <p:cNvSpPr txBox="1">
            <a:spLocks/>
          </p:cNvSpPr>
          <p:nvPr/>
        </p:nvSpPr>
        <p:spPr>
          <a:xfrm>
            <a:off x="1698772" y="3012200"/>
            <a:ext cx="1989216" cy="719616"/>
          </a:xfrm>
          <a:prstGeom prst="rect">
            <a:avLst/>
          </a:prstGeom>
        </p:spPr>
        <p:txBody>
          <a:bodyPr vert="horz" wrap="square" lIns="0" tIns="36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4800" dirty="0">
                <a:solidFill>
                  <a:srgbClr val="6ECEFF"/>
                </a:solidFill>
                <a:latin typeface="Meiryo" panose="020B0604030504040204" pitchFamily="34" charset="-128"/>
              </a:rPr>
              <a:t>Index</a:t>
            </a:r>
            <a:endParaRPr lang="ja-JP" altLang="en-US" sz="4800">
              <a:solidFill>
                <a:srgbClr val="6ECEFF"/>
              </a:solidFill>
              <a:latin typeface="Meiryo" panose="020B0604030504040204" pitchFamily="34" charset="-128"/>
            </a:endParaRPr>
          </a:p>
        </p:txBody>
      </p:sp>
      <p:cxnSp>
        <p:nvCxnSpPr>
          <p:cNvPr id="20" name="直線コネクタ 4">
            <a:extLst>
              <a:ext uri="{FF2B5EF4-FFF2-40B4-BE49-F238E27FC236}">
                <a16:creationId xmlns:a16="http://schemas.microsoft.com/office/drawing/2014/main" id="{349E9361-6BD6-86C6-C33C-6EAE65D53065}"/>
              </a:ext>
            </a:extLst>
          </p:cNvPr>
          <p:cNvCxnSpPr>
            <a:cxnSpLocks/>
          </p:cNvCxnSpPr>
          <p:nvPr/>
        </p:nvCxnSpPr>
        <p:spPr>
          <a:xfrm>
            <a:off x="1534883" y="2866276"/>
            <a:ext cx="0" cy="1011464"/>
          </a:xfrm>
          <a:prstGeom prst="line">
            <a:avLst/>
          </a:prstGeom>
          <a:ln w="381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205A50C-C5FD-09DE-EB8C-9CFC0990E6D6}"/>
              </a:ext>
            </a:extLst>
          </p:cNvPr>
          <p:cNvSpPr txBox="1"/>
          <p:nvPr/>
        </p:nvSpPr>
        <p:spPr>
          <a:xfrm>
            <a:off x="4788161" y="89204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Executive Summary</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2" name="TextBox 11">
            <a:extLst>
              <a:ext uri="{FF2B5EF4-FFF2-40B4-BE49-F238E27FC236}">
                <a16:creationId xmlns:a16="http://schemas.microsoft.com/office/drawing/2014/main" id="{9F49EFDA-78AC-8174-ED5D-01AE8512556A}"/>
              </a:ext>
            </a:extLst>
          </p:cNvPr>
          <p:cNvSpPr txBox="1"/>
          <p:nvPr/>
        </p:nvSpPr>
        <p:spPr>
          <a:xfrm>
            <a:off x="4788161" y="179259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Introduction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3" name="TextBox 12">
            <a:extLst>
              <a:ext uri="{FF2B5EF4-FFF2-40B4-BE49-F238E27FC236}">
                <a16:creationId xmlns:a16="http://schemas.microsoft.com/office/drawing/2014/main" id="{8E4BDEA9-2036-674A-DFF9-337501CC0D47}"/>
              </a:ext>
            </a:extLst>
          </p:cNvPr>
          <p:cNvSpPr txBox="1"/>
          <p:nvPr/>
        </p:nvSpPr>
        <p:spPr>
          <a:xfrm>
            <a:off x="4788161" y="269313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Background</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4" name="TextBox 13">
            <a:extLst>
              <a:ext uri="{FF2B5EF4-FFF2-40B4-BE49-F238E27FC236}">
                <a16:creationId xmlns:a16="http://schemas.microsoft.com/office/drawing/2014/main" id="{9E5C46C3-2CDE-7C54-1C55-00AE706D8C53}"/>
              </a:ext>
            </a:extLst>
          </p:cNvPr>
          <p:cNvSpPr txBox="1"/>
          <p:nvPr/>
        </p:nvSpPr>
        <p:spPr>
          <a:xfrm>
            <a:off x="4788161" y="359368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Design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5" name="TextBox 14">
            <a:extLst>
              <a:ext uri="{FF2B5EF4-FFF2-40B4-BE49-F238E27FC236}">
                <a16:creationId xmlns:a16="http://schemas.microsoft.com/office/drawing/2014/main" id="{65BC71D2-C880-3D1F-99DF-6B2F79FA4E64}"/>
              </a:ext>
            </a:extLst>
          </p:cNvPr>
          <p:cNvSpPr txBox="1"/>
          <p:nvPr/>
        </p:nvSpPr>
        <p:spPr>
          <a:xfrm>
            <a:off x="4788161" y="4494225"/>
            <a:ext cx="6592261" cy="457200"/>
          </a:xfrm>
          <a:prstGeom prst="rect">
            <a:avLst/>
          </a:prstGeom>
          <a:noFill/>
        </p:spPr>
        <p:txBody>
          <a:bodyPr wrap="square" lIns="36000" tIns="36000" rIns="36000" bIns="36000" rtlCol="0" anchor="t">
            <a:noAutofit/>
          </a:bodyPr>
          <a:lstStyle/>
          <a:p>
            <a:pPr algn="l">
              <a:buClr>
                <a:schemeClr val="accent1"/>
              </a:buClr>
            </a:pPr>
            <a:r>
              <a:rPr lang="en-US" altLang="ja-JP" sz="2800" dirty="0">
                <a:solidFill>
                  <a:schemeClr val="tx2">
                    <a:lumMod val="50000"/>
                    <a:lumOff val="50000"/>
                  </a:schemeClr>
                </a:solidFill>
                <a:latin typeface="Meiryo" panose="020B0604030504040204" pitchFamily="34" charset="-128"/>
                <a:ea typeface="Meiryo" panose="020B0604030504040204" pitchFamily="34" charset="-128"/>
              </a:rPr>
              <a:t>Implementation / Evaluation Plan</a:t>
            </a:r>
          </a:p>
        </p:txBody>
      </p:sp>
      <p:sp>
        <p:nvSpPr>
          <p:cNvPr id="21" name="TextBox 20">
            <a:extLst>
              <a:ext uri="{FF2B5EF4-FFF2-40B4-BE49-F238E27FC236}">
                <a16:creationId xmlns:a16="http://schemas.microsoft.com/office/drawing/2014/main" id="{55BEE67D-49AA-D732-CBE4-018B007E3990}"/>
              </a:ext>
            </a:extLst>
          </p:cNvPr>
          <p:cNvSpPr txBox="1"/>
          <p:nvPr/>
        </p:nvSpPr>
        <p:spPr>
          <a:xfrm>
            <a:off x="4788161" y="539477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Conclusion</a:t>
            </a:r>
          </a:p>
        </p:txBody>
      </p:sp>
      <p:sp>
        <p:nvSpPr>
          <p:cNvPr id="2" name="Slide Number Placeholder 1">
            <a:extLst>
              <a:ext uri="{FF2B5EF4-FFF2-40B4-BE49-F238E27FC236}">
                <a16:creationId xmlns:a16="http://schemas.microsoft.com/office/drawing/2014/main" id="{9787364D-0891-899B-54C6-9AA81D023CAD}"/>
              </a:ext>
            </a:extLst>
          </p:cNvPr>
          <p:cNvSpPr>
            <a:spLocks noGrp="1"/>
          </p:cNvSpPr>
          <p:nvPr>
            <p:ph type="sldNum" sz="quarter" idx="11"/>
          </p:nvPr>
        </p:nvSpPr>
        <p:spPr/>
        <p:txBody>
          <a:bodyPr/>
          <a:lstStyle/>
          <a:p>
            <a:fld id="{CE884680-B901-7B4E-B61D-104198092958}" type="slidenum">
              <a:rPr lang="ja-JP" altLang="en-US" smtClean="0"/>
              <a:pPr/>
              <a:t>51</a:t>
            </a:fld>
            <a:endParaRPr lang="ja-JP" altLang="en-US"/>
          </a:p>
        </p:txBody>
      </p:sp>
    </p:spTree>
    <p:extLst>
      <p:ext uri="{BB962C8B-B14F-4D97-AF65-F5344CB8AC3E}">
        <p14:creationId xmlns:p14="http://schemas.microsoft.com/office/powerpoint/2010/main" val="36839600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82B6FD0-E099-45B0-A82D-6CB008BCC0E1}"/>
              </a:ext>
            </a:extLst>
          </p:cNvPr>
          <p:cNvSpPr>
            <a:spLocks noGrp="1"/>
          </p:cNvSpPr>
          <p:nvPr>
            <p:ph type="title"/>
          </p:nvPr>
        </p:nvSpPr>
        <p:spPr/>
        <p:txBody>
          <a:bodyPr/>
          <a:lstStyle/>
          <a:p>
            <a:r>
              <a:rPr lang="en-US" altLang="ja-JP" dirty="0"/>
              <a:t>Conclusion</a:t>
            </a:r>
            <a:endParaRPr lang="ja-JP" altLang="en-US" dirty="0"/>
          </a:p>
        </p:txBody>
      </p:sp>
      <p:grpSp>
        <p:nvGrpSpPr>
          <p:cNvPr id="24" name="グループ化 23">
            <a:extLst>
              <a:ext uri="{FF2B5EF4-FFF2-40B4-BE49-F238E27FC236}">
                <a16:creationId xmlns:a16="http://schemas.microsoft.com/office/drawing/2014/main" id="{6EDFD380-9A2B-B746-9C4C-416EBCE60E25}"/>
              </a:ext>
            </a:extLst>
          </p:cNvPr>
          <p:cNvGrpSpPr/>
          <p:nvPr/>
        </p:nvGrpSpPr>
        <p:grpSpPr>
          <a:xfrm>
            <a:off x="2177818" y="2668414"/>
            <a:ext cx="1926002" cy="1926002"/>
            <a:chOff x="2650454" y="3608624"/>
            <a:chExt cx="1563550" cy="1563550"/>
          </a:xfrm>
        </p:grpSpPr>
        <p:sp>
          <p:nvSpPr>
            <p:cNvPr id="43" name="円/楕円 42">
              <a:extLst>
                <a:ext uri="{FF2B5EF4-FFF2-40B4-BE49-F238E27FC236}">
                  <a16:creationId xmlns:a16="http://schemas.microsoft.com/office/drawing/2014/main" id="{E462F35D-6131-D24D-B363-D6DE8DFA3DF6}"/>
                </a:ext>
              </a:extLst>
            </p:cNvPr>
            <p:cNvSpPr/>
            <p:nvPr/>
          </p:nvSpPr>
          <p:spPr>
            <a:xfrm>
              <a:off x="2650454" y="3608624"/>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noProof="0" dirty="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23" name="グラフィックス 22" descr="Workflow with solid fill">
              <a:extLst>
                <a:ext uri="{FF2B5EF4-FFF2-40B4-BE49-F238E27FC236}">
                  <a16:creationId xmlns:a16="http://schemas.microsoft.com/office/drawing/2014/main" id="{7F9D6A43-A6B6-3E48-9D94-DFA5A8460D0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93851" y="3952021"/>
              <a:ext cx="876756" cy="876756"/>
            </a:xfrm>
            <a:prstGeom prst="rect">
              <a:avLst/>
            </a:prstGeom>
          </p:spPr>
        </p:pic>
      </p:grpSp>
      <p:grpSp>
        <p:nvGrpSpPr>
          <p:cNvPr id="25" name="グループ化 24">
            <a:extLst>
              <a:ext uri="{FF2B5EF4-FFF2-40B4-BE49-F238E27FC236}">
                <a16:creationId xmlns:a16="http://schemas.microsoft.com/office/drawing/2014/main" id="{D3D4B0E5-2ABC-CC41-9536-5A8412EC0597}"/>
              </a:ext>
            </a:extLst>
          </p:cNvPr>
          <p:cNvGrpSpPr/>
          <p:nvPr/>
        </p:nvGrpSpPr>
        <p:grpSpPr>
          <a:xfrm>
            <a:off x="5135434" y="2668414"/>
            <a:ext cx="1926002" cy="1926002"/>
            <a:chOff x="2791040" y="1295828"/>
            <a:chExt cx="1563550" cy="1563550"/>
          </a:xfrm>
        </p:grpSpPr>
        <p:sp>
          <p:nvSpPr>
            <p:cNvPr id="42" name="円/楕円 41">
              <a:extLst>
                <a:ext uri="{FF2B5EF4-FFF2-40B4-BE49-F238E27FC236}">
                  <a16:creationId xmlns:a16="http://schemas.microsoft.com/office/drawing/2014/main" id="{A1396159-EC7F-D24E-BDB1-5395E19D1D92}"/>
                </a:ext>
              </a:extLst>
            </p:cNvPr>
            <p:cNvSpPr/>
            <p:nvPr/>
          </p:nvSpPr>
          <p:spPr>
            <a:xfrm>
              <a:off x="2791040" y="1295828"/>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noProof="0" dirty="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9" name="グラフィックス 8" descr="Badge Tick with solid fill">
              <a:extLst>
                <a:ext uri="{FF2B5EF4-FFF2-40B4-BE49-F238E27FC236}">
                  <a16:creationId xmlns:a16="http://schemas.microsoft.com/office/drawing/2014/main" id="{6E71CB04-6EAD-544F-8E53-132B8C43D2D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134437" y="1639225"/>
              <a:ext cx="876756" cy="876756"/>
            </a:xfrm>
            <a:prstGeom prst="rect">
              <a:avLst/>
            </a:prstGeom>
          </p:spPr>
        </p:pic>
      </p:grpSp>
      <p:grpSp>
        <p:nvGrpSpPr>
          <p:cNvPr id="15" name="グループ化 24">
            <a:extLst>
              <a:ext uri="{FF2B5EF4-FFF2-40B4-BE49-F238E27FC236}">
                <a16:creationId xmlns:a16="http://schemas.microsoft.com/office/drawing/2014/main" id="{0AF1CDCF-542A-48DC-ABCB-ADE9A43185B7}"/>
              </a:ext>
            </a:extLst>
          </p:cNvPr>
          <p:cNvGrpSpPr/>
          <p:nvPr/>
        </p:nvGrpSpPr>
        <p:grpSpPr>
          <a:xfrm>
            <a:off x="8080985" y="2695334"/>
            <a:ext cx="1926002" cy="1926002"/>
            <a:chOff x="2781246" y="1317682"/>
            <a:chExt cx="1563550" cy="1563550"/>
          </a:xfrm>
        </p:grpSpPr>
        <p:sp>
          <p:nvSpPr>
            <p:cNvPr id="16" name="円/楕円 41">
              <a:extLst>
                <a:ext uri="{FF2B5EF4-FFF2-40B4-BE49-F238E27FC236}">
                  <a16:creationId xmlns:a16="http://schemas.microsoft.com/office/drawing/2014/main" id="{5836F0C5-F056-4FC3-8D20-DB79916318BE}"/>
                </a:ext>
              </a:extLst>
            </p:cNvPr>
            <p:cNvSpPr/>
            <p:nvPr/>
          </p:nvSpPr>
          <p:spPr>
            <a:xfrm>
              <a:off x="2781246" y="1317682"/>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noProof="0" dirty="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17" name="グラフィックス 8" descr="Run with solid fill">
              <a:extLst>
                <a:ext uri="{FF2B5EF4-FFF2-40B4-BE49-F238E27FC236}">
                  <a16:creationId xmlns:a16="http://schemas.microsoft.com/office/drawing/2014/main" id="{C16D3DAB-CD86-4033-9D9B-E7E92942114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134436" y="1639225"/>
              <a:ext cx="876756" cy="876756"/>
            </a:xfrm>
            <a:prstGeom prst="rect">
              <a:avLst/>
            </a:prstGeom>
          </p:spPr>
        </p:pic>
      </p:grpSp>
      <p:grpSp>
        <p:nvGrpSpPr>
          <p:cNvPr id="2" name="Group 1">
            <a:extLst>
              <a:ext uri="{FF2B5EF4-FFF2-40B4-BE49-F238E27FC236}">
                <a16:creationId xmlns:a16="http://schemas.microsoft.com/office/drawing/2014/main" id="{98FDBD65-AE1A-42E2-B071-51CDF6C6C8F6}"/>
              </a:ext>
            </a:extLst>
          </p:cNvPr>
          <p:cNvGrpSpPr/>
          <p:nvPr/>
        </p:nvGrpSpPr>
        <p:grpSpPr>
          <a:xfrm>
            <a:off x="1486771" y="1960647"/>
            <a:ext cx="9218458" cy="3332011"/>
            <a:chOff x="1484336" y="1960647"/>
            <a:chExt cx="9218458" cy="3332011"/>
          </a:xfrm>
        </p:grpSpPr>
        <p:sp>
          <p:nvSpPr>
            <p:cNvPr id="30" name="アーチ 11">
              <a:extLst>
                <a:ext uri="{FF2B5EF4-FFF2-40B4-BE49-F238E27FC236}">
                  <a16:creationId xmlns:a16="http://schemas.microsoft.com/office/drawing/2014/main" id="{860E2ED2-7DD7-467C-B8A0-C389DB52547C}"/>
                </a:ext>
              </a:extLst>
            </p:cNvPr>
            <p:cNvSpPr/>
            <p:nvPr/>
          </p:nvSpPr>
          <p:spPr>
            <a:xfrm rot="10800000">
              <a:off x="1484336" y="1960647"/>
              <a:ext cx="3322486" cy="3322486"/>
            </a:xfrm>
            <a:prstGeom prst="blockArc">
              <a:avLst>
                <a:gd name="adj1" fmla="val 10794079"/>
                <a:gd name="adj2" fmla="val 7812"/>
                <a:gd name="adj3" fmla="val 11203"/>
              </a:avLst>
            </a:prstGeom>
            <a:solidFill>
              <a:srgbClr val="5994CC">
                <a:lumMod val="10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solidFill>
                  <a:schemeClr val="tx1"/>
                </a:solidFill>
                <a:latin typeface="Meiryo" panose="020B0604030504040204" pitchFamily="34" charset="-128"/>
                <a:ea typeface="Meiryo" panose="020B0604030504040204" pitchFamily="34" charset="-128"/>
              </a:endParaRPr>
            </a:p>
          </p:txBody>
        </p:sp>
        <p:sp>
          <p:nvSpPr>
            <p:cNvPr id="32" name="アーチ 11">
              <a:extLst>
                <a:ext uri="{FF2B5EF4-FFF2-40B4-BE49-F238E27FC236}">
                  <a16:creationId xmlns:a16="http://schemas.microsoft.com/office/drawing/2014/main" id="{D29A7582-3061-484B-8B56-5297CF5DC16C}"/>
                </a:ext>
              </a:extLst>
            </p:cNvPr>
            <p:cNvSpPr/>
            <p:nvPr/>
          </p:nvSpPr>
          <p:spPr>
            <a:xfrm>
              <a:off x="4434758" y="1970172"/>
              <a:ext cx="3322486" cy="3322486"/>
            </a:xfrm>
            <a:prstGeom prst="blockArc">
              <a:avLst>
                <a:gd name="adj1" fmla="val 10792728"/>
                <a:gd name="adj2" fmla="val 21587080"/>
                <a:gd name="adj3" fmla="val 11364"/>
              </a:avLst>
            </a:prstGeom>
            <a:solidFill>
              <a:srgbClr val="5994CC">
                <a:lumMod val="10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solidFill>
                  <a:schemeClr val="tx1"/>
                </a:solidFill>
                <a:latin typeface="Meiryo" panose="020B0604030504040204" pitchFamily="34" charset="-128"/>
                <a:ea typeface="Meiryo" panose="020B0604030504040204" pitchFamily="34" charset="-128"/>
              </a:endParaRPr>
            </a:p>
          </p:txBody>
        </p:sp>
        <p:sp>
          <p:nvSpPr>
            <p:cNvPr id="33" name="アーチ 11">
              <a:extLst>
                <a:ext uri="{FF2B5EF4-FFF2-40B4-BE49-F238E27FC236}">
                  <a16:creationId xmlns:a16="http://schemas.microsoft.com/office/drawing/2014/main" id="{63B3A732-8402-49C5-8C78-093EE6471DAE}"/>
                </a:ext>
              </a:extLst>
            </p:cNvPr>
            <p:cNvSpPr/>
            <p:nvPr/>
          </p:nvSpPr>
          <p:spPr>
            <a:xfrm rot="10800000">
              <a:off x="7380308" y="1970172"/>
              <a:ext cx="3322486" cy="3322486"/>
            </a:xfrm>
            <a:prstGeom prst="blockArc">
              <a:avLst>
                <a:gd name="adj1" fmla="val 10690363"/>
                <a:gd name="adj2" fmla="val 22200"/>
                <a:gd name="adj3" fmla="val 11328"/>
              </a:avLst>
            </a:prstGeom>
            <a:solidFill>
              <a:srgbClr val="5994CC">
                <a:lumMod val="10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solidFill>
                  <a:schemeClr val="tx1"/>
                </a:solidFill>
                <a:latin typeface="Meiryo" panose="020B0604030504040204" pitchFamily="34" charset="-128"/>
                <a:ea typeface="Meiryo" panose="020B0604030504040204" pitchFamily="34" charset="-128"/>
              </a:endParaRPr>
            </a:p>
          </p:txBody>
        </p:sp>
      </p:grpSp>
      <p:sp>
        <p:nvSpPr>
          <p:cNvPr id="3" name="Rectangle 2">
            <a:extLst>
              <a:ext uri="{FF2B5EF4-FFF2-40B4-BE49-F238E27FC236}">
                <a16:creationId xmlns:a16="http://schemas.microsoft.com/office/drawing/2014/main" id="{909200A9-F723-7753-A2C6-33BE4BF9B512}"/>
              </a:ext>
            </a:extLst>
          </p:cNvPr>
          <p:cNvSpPr/>
          <p:nvPr/>
        </p:nvSpPr>
        <p:spPr>
          <a:xfrm>
            <a:off x="4434757" y="4663786"/>
            <a:ext cx="3322486" cy="1111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lang="en-US" altLang="ja-JP" sz="2400" dirty="0">
                <a:solidFill>
                  <a:schemeClr val="accent1"/>
                </a:solidFill>
                <a:latin typeface="Meiryo" panose="020B0604030504040204" pitchFamily="34" charset="-128"/>
                <a:ea typeface="Meiryo" panose="020B0604030504040204" pitchFamily="34" charset="-128"/>
              </a:rPr>
              <a:t>Targeted </a:t>
            </a:r>
          </a:p>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lang="en-US" altLang="ja-JP" sz="2400" dirty="0">
                <a:solidFill>
                  <a:schemeClr val="accent1"/>
                </a:solidFill>
                <a:latin typeface="Meiryo" panose="020B0604030504040204" pitchFamily="34" charset="-128"/>
                <a:ea typeface="Meiryo" panose="020B0604030504040204" pitchFamily="34" charset="-128"/>
              </a:rPr>
              <a:t>SmartTag (nearby)</a:t>
            </a:r>
            <a:endParaRPr lang="ja-JP" altLang="en-US" sz="2400" dirty="0">
              <a:solidFill>
                <a:schemeClr val="accent1"/>
              </a:solidFill>
              <a:latin typeface="Meiryo" panose="020B0604030504040204" pitchFamily="34" charset="-128"/>
              <a:ea typeface="Meiryo" panose="020B0604030504040204" pitchFamily="34" charset="-128"/>
            </a:endParaRPr>
          </a:p>
        </p:txBody>
      </p:sp>
      <p:sp>
        <p:nvSpPr>
          <p:cNvPr id="6" name="Rectangle 5">
            <a:extLst>
              <a:ext uri="{FF2B5EF4-FFF2-40B4-BE49-F238E27FC236}">
                <a16:creationId xmlns:a16="http://schemas.microsoft.com/office/drawing/2014/main" id="{58B7AFAD-523A-BE19-BDA5-5E803BC681C5}"/>
              </a:ext>
            </a:extLst>
          </p:cNvPr>
          <p:cNvSpPr/>
          <p:nvPr/>
        </p:nvSpPr>
        <p:spPr>
          <a:xfrm>
            <a:off x="1216710" y="1433177"/>
            <a:ext cx="3862610" cy="1111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lang="en-US" altLang="ja-JP" sz="2400" dirty="0">
                <a:solidFill>
                  <a:schemeClr val="accent1"/>
                </a:solidFill>
                <a:latin typeface="Meiryo" panose="020B0604030504040204" pitchFamily="34" charset="-128"/>
                <a:ea typeface="Meiryo" panose="020B0604030504040204" pitchFamily="34" charset="-128"/>
              </a:rPr>
              <a:t>Confirmed the suitability of the Markov model</a:t>
            </a:r>
          </a:p>
        </p:txBody>
      </p:sp>
      <p:sp>
        <p:nvSpPr>
          <p:cNvPr id="8" name="Rectangle 7">
            <a:extLst>
              <a:ext uri="{FF2B5EF4-FFF2-40B4-BE49-F238E27FC236}">
                <a16:creationId xmlns:a16="http://schemas.microsoft.com/office/drawing/2014/main" id="{A6FF5764-6654-338E-1D81-6DBECD95B2AC}"/>
              </a:ext>
            </a:extLst>
          </p:cNvPr>
          <p:cNvSpPr/>
          <p:nvPr/>
        </p:nvSpPr>
        <p:spPr>
          <a:xfrm>
            <a:off x="7112681" y="1433177"/>
            <a:ext cx="3862610" cy="1111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lang="en-US" altLang="ja-JP" sz="2400" dirty="0">
                <a:solidFill>
                  <a:schemeClr val="accent1"/>
                </a:solidFill>
                <a:latin typeface="Meiryo" panose="020B0604030504040204" pitchFamily="34" charset="-128"/>
                <a:ea typeface="Meiryo" panose="020B0604030504040204" pitchFamily="34" charset="-128"/>
              </a:rPr>
              <a:t>Will execute implementation and evaluation plans</a:t>
            </a:r>
          </a:p>
        </p:txBody>
      </p:sp>
    </p:spTree>
    <p:extLst>
      <p:ext uri="{BB962C8B-B14F-4D97-AF65-F5344CB8AC3E}">
        <p14:creationId xmlns:p14="http://schemas.microsoft.com/office/powerpoint/2010/main" val="20041862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2D4C2-FDDF-8EE5-9ADF-A2DE666DFFE1}"/>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3AFC1D0E-F599-B19C-69EB-FFED244973D4}"/>
              </a:ext>
            </a:extLst>
          </p:cNvPr>
          <p:cNvSpPr/>
          <p:nvPr/>
        </p:nvSpPr>
        <p:spPr>
          <a:xfrm flipV="1">
            <a:off x="1" y="0"/>
            <a:ext cx="12191999" cy="6858000"/>
          </a:xfrm>
          <a:prstGeom prst="rect">
            <a:avLst/>
          </a:prstGeom>
          <a:gradFill flip="none" rotWithShape="1">
            <a:gsLst>
              <a:gs pos="0">
                <a:schemeClr val="accent1">
                  <a:lumMod val="60000"/>
                  <a:lumOff val="40000"/>
                </a:schemeClr>
              </a:gs>
              <a:gs pos="46000">
                <a:schemeClr val="accent1">
                  <a:lumMod val="95000"/>
                  <a:lumOff val="5000"/>
                </a:schemeClr>
              </a:gs>
              <a:gs pos="100000">
                <a:schemeClr val="accent1">
                  <a:lumMod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Trebuchet MS" panose="020B0703020202090204" pitchFamily="34" charset="0"/>
              <a:ea typeface="Meiryo" panose="020B0604030504040204" pitchFamily="34" charset="-128"/>
            </a:endParaRPr>
          </a:p>
        </p:txBody>
      </p:sp>
      <p:sp>
        <p:nvSpPr>
          <p:cNvPr id="15" name="タイトル 6">
            <a:extLst>
              <a:ext uri="{FF2B5EF4-FFF2-40B4-BE49-F238E27FC236}">
                <a16:creationId xmlns:a16="http://schemas.microsoft.com/office/drawing/2014/main" id="{183DFACC-0C4A-0F99-B82F-944A5A42D2FD}"/>
              </a:ext>
            </a:extLst>
          </p:cNvPr>
          <p:cNvSpPr>
            <a:spLocks noGrp="1"/>
          </p:cNvSpPr>
          <p:nvPr>
            <p:ph type="title"/>
          </p:nvPr>
        </p:nvSpPr>
        <p:spPr>
          <a:xfrm>
            <a:off x="4187752" y="3266917"/>
            <a:ext cx="3816495" cy="755967"/>
          </a:xfrm>
        </p:spPr>
        <p:txBody>
          <a:bodyPr/>
          <a:lstStyle/>
          <a:p>
            <a:pPr algn="ctr"/>
            <a:r>
              <a:rPr lang="en-US" altLang="ja-JP" sz="4800" dirty="0">
                <a:solidFill>
                  <a:schemeClr val="accent1">
                    <a:lumMod val="20000"/>
                    <a:lumOff val="80000"/>
                  </a:schemeClr>
                </a:solidFill>
              </a:rPr>
              <a:t>Questions?</a:t>
            </a:r>
            <a:endParaRPr lang="ja-JP" altLang="en-US" sz="4800" dirty="0">
              <a:solidFill>
                <a:schemeClr val="accent1">
                  <a:lumMod val="20000"/>
                  <a:lumOff val="80000"/>
                </a:schemeClr>
              </a:solidFill>
            </a:endParaRPr>
          </a:p>
        </p:txBody>
      </p:sp>
      <p:sp>
        <p:nvSpPr>
          <p:cNvPr id="2" name="Oval 1">
            <a:extLst>
              <a:ext uri="{FF2B5EF4-FFF2-40B4-BE49-F238E27FC236}">
                <a16:creationId xmlns:a16="http://schemas.microsoft.com/office/drawing/2014/main" id="{E9C31175-3CD5-9B73-5CAF-A1E90A52EBE0}"/>
              </a:ext>
            </a:extLst>
          </p:cNvPr>
          <p:cNvSpPr/>
          <p:nvPr/>
        </p:nvSpPr>
        <p:spPr>
          <a:xfrm>
            <a:off x="3896710" y="1445611"/>
            <a:ext cx="4398579" cy="4398579"/>
          </a:xfrm>
          <a:prstGeom prst="ellipse">
            <a:avLst/>
          </a:prstGeom>
          <a:noFill/>
          <a:ln w="292100">
            <a:gradFill flip="none" rotWithShape="1">
              <a:gsLst>
                <a:gs pos="63000">
                  <a:schemeClr val="bg1">
                    <a:alpha val="0"/>
                  </a:schemeClr>
                </a:gs>
                <a:gs pos="77000">
                  <a:schemeClr val="bg1"/>
                </a:gs>
                <a:gs pos="89000">
                  <a:schemeClr val="accent1">
                    <a:lumMod val="45000"/>
                    <a:lumOff val="55000"/>
                  </a:schemeClr>
                </a:gs>
                <a:gs pos="100000">
                  <a:schemeClr val="accent1">
                    <a:lumMod val="30000"/>
                    <a:lumOff val="70000"/>
                  </a:schemeClr>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Trebuchet MS" panose="020B0703020202090204" pitchFamily="34" charset="0"/>
              <a:ea typeface="Meiryo" panose="020B0604030504040204" pitchFamily="34" charset="-128"/>
            </a:endParaRPr>
          </a:p>
        </p:txBody>
      </p:sp>
      <p:sp>
        <p:nvSpPr>
          <p:cNvPr id="3" name="Slide Number Placeholder 2">
            <a:extLst>
              <a:ext uri="{FF2B5EF4-FFF2-40B4-BE49-F238E27FC236}">
                <a16:creationId xmlns:a16="http://schemas.microsoft.com/office/drawing/2014/main" id="{C80186E1-8E36-DEB2-E238-A02A0D6A0B10}"/>
              </a:ext>
            </a:extLst>
          </p:cNvPr>
          <p:cNvSpPr>
            <a:spLocks noGrp="1"/>
          </p:cNvSpPr>
          <p:nvPr>
            <p:ph type="sldNum" sz="quarter" idx="11"/>
          </p:nvPr>
        </p:nvSpPr>
        <p:spPr/>
        <p:txBody>
          <a:bodyPr/>
          <a:lstStyle/>
          <a:p>
            <a:fld id="{CE884680-B901-7B4E-B61D-104198092958}" type="slidenum">
              <a:rPr lang="ja-JP" altLang="en-US" smtClean="0"/>
              <a:pPr/>
              <a:t>53</a:t>
            </a:fld>
            <a:endParaRPr lang="ja-JP" altLang="en-US"/>
          </a:p>
        </p:txBody>
      </p:sp>
    </p:spTree>
    <p:extLst>
      <p:ext uri="{BB962C8B-B14F-4D97-AF65-F5344CB8AC3E}">
        <p14:creationId xmlns:p14="http://schemas.microsoft.com/office/powerpoint/2010/main" val="32254063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67C848-088C-7A46-A77B-3729FB12C4A9}"/>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sp>
        <p:nvSpPr>
          <p:cNvPr id="11" name="タイトル 6">
            <a:extLst>
              <a:ext uri="{FF2B5EF4-FFF2-40B4-BE49-F238E27FC236}">
                <a16:creationId xmlns:a16="http://schemas.microsoft.com/office/drawing/2014/main" id="{18B704A8-C851-47C3-A4C6-9F76257D5A04}"/>
              </a:ext>
            </a:extLst>
          </p:cNvPr>
          <p:cNvSpPr txBox="1">
            <a:spLocks/>
          </p:cNvSpPr>
          <p:nvPr/>
        </p:nvSpPr>
        <p:spPr>
          <a:xfrm>
            <a:off x="746117" y="2780822"/>
            <a:ext cx="5256000" cy="719616"/>
          </a:xfrm>
          <a:prstGeom prst="rect">
            <a:avLst/>
          </a:prstGeom>
        </p:spPr>
        <p:txBody>
          <a:bodyPr vert="horz" wrap="square" lIns="0" tIns="180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6000" dirty="0">
                <a:solidFill>
                  <a:schemeClr val="accent1">
                    <a:lumMod val="60000"/>
                    <a:lumOff val="40000"/>
                  </a:schemeClr>
                </a:solidFill>
                <a:latin typeface="Meiryo" panose="020B0604030504040204" pitchFamily="34" charset="-128"/>
              </a:rPr>
              <a:t>Appendix</a:t>
            </a:r>
            <a:endParaRPr lang="ja-JP" altLang="en-US" sz="6000" dirty="0">
              <a:solidFill>
                <a:schemeClr val="accent1">
                  <a:lumMod val="20000"/>
                  <a:lumOff val="80000"/>
                </a:schemeClr>
              </a:solidFill>
              <a:latin typeface="Meiryo" panose="020B0604030504040204" pitchFamily="34" charset="-128"/>
            </a:endParaRPr>
          </a:p>
        </p:txBody>
      </p:sp>
      <p:sp>
        <p:nvSpPr>
          <p:cNvPr id="6" name="Slide Number Placeholder 5">
            <a:extLst>
              <a:ext uri="{FF2B5EF4-FFF2-40B4-BE49-F238E27FC236}">
                <a16:creationId xmlns:a16="http://schemas.microsoft.com/office/drawing/2014/main" id="{D92E7DBA-0188-DEFF-AC12-21A6FF5007AF}"/>
              </a:ext>
            </a:extLst>
          </p:cNvPr>
          <p:cNvSpPr>
            <a:spLocks noGrp="1"/>
          </p:cNvSpPr>
          <p:nvPr>
            <p:ph type="sldNum" sz="quarter" idx="11"/>
          </p:nvPr>
        </p:nvSpPr>
        <p:spPr/>
        <p:txBody>
          <a:bodyPr/>
          <a:lstStyle/>
          <a:p>
            <a:fld id="{CE884680-B901-7B4E-B61D-104198092958}" type="slidenum">
              <a:rPr lang="ja-JP" altLang="en-US" smtClean="0"/>
              <a:pPr/>
              <a:t>54</a:t>
            </a:fld>
            <a:endParaRPr lang="ja-JP" altLang="en-US"/>
          </a:p>
        </p:txBody>
      </p:sp>
    </p:spTree>
    <p:extLst>
      <p:ext uri="{BB962C8B-B14F-4D97-AF65-F5344CB8AC3E}">
        <p14:creationId xmlns:p14="http://schemas.microsoft.com/office/powerpoint/2010/main" val="3055419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7C16D-6097-48D6-CB8C-0605EA5C49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F13BF8-AEF7-151E-4761-738F020CCFEF}"/>
              </a:ext>
            </a:extLst>
          </p:cNvPr>
          <p:cNvSpPr>
            <a:spLocks noGrp="1"/>
          </p:cNvSpPr>
          <p:nvPr>
            <p:ph type="title"/>
          </p:nvPr>
        </p:nvSpPr>
        <p:spPr>
          <a:xfrm>
            <a:off x="371475" y="372382"/>
            <a:ext cx="11449050" cy="414335"/>
          </a:xfrm>
        </p:spPr>
        <p:txBody>
          <a:bodyPr/>
          <a:lstStyle/>
          <a:p>
            <a:r>
              <a:rPr lang="en-GB" altLang="ja-JP" dirty="0"/>
              <a:t>Data Selection (Number of packets) </a:t>
            </a:r>
            <a:endParaRPr lang="en-US" dirty="0"/>
          </a:p>
        </p:txBody>
      </p:sp>
      <p:sp>
        <p:nvSpPr>
          <p:cNvPr id="3" name="Slide Number Placeholder 2">
            <a:extLst>
              <a:ext uri="{FF2B5EF4-FFF2-40B4-BE49-F238E27FC236}">
                <a16:creationId xmlns:a16="http://schemas.microsoft.com/office/drawing/2014/main" id="{AB2A987E-7544-6A8D-4238-6CBC9EAD8477}"/>
              </a:ext>
            </a:extLst>
          </p:cNvPr>
          <p:cNvSpPr>
            <a:spLocks noGrp="1"/>
          </p:cNvSpPr>
          <p:nvPr>
            <p:ph type="sldNum" sz="quarter" idx="11"/>
          </p:nvPr>
        </p:nvSpPr>
        <p:spPr/>
        <p:txBody>
          <a:bodyPr/>
          <a:lstStyle/>
          <a:p>
            <a:fld id="{CE884680-B901-7B4E-B61D-104198092958}" type="slidenum">
              <a:rPr lang="ja-JP" altLang="en-US" smtClean="0"/>
              <a:pPr/>
              <a:t>55</a:t>
            </a:fld>
            <a:endParaRPr lang="ja-JP" altLang="en-US" dirty="0"/>
          </a:p>
        </p:txBody>
      </p:sp>
      <p:sp>
        <p:nvSpPr>
          <p:cNvPr id="4" name="Rectangle 3">
            <a:extLst>
              <a:ext uri="{FF2B5EF4-FFF2-40B4-BE49-F238E27FC236}">
                <a16:creationId xmlns:a16="http://schemas.microsoft.com/office/drawing/2014/main" id="{D6558193-D426-078F-1C25-693329164EC3}"/>
              </a:ext>
            </a:extLst>
          </p:cNvPr>
          <p:cNvSpPr/>
          <p:nvPr/>
        </p:nvSpPr>
        <p:spPr>
          <a:xfrm>
            <a:off x="371475" y="6129338"/>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5" name="Slide Number Placeholder 2">
            <a:extLst>
              <a:ext uri="{FF2B5EF4-FFF2-40B4-BE49-F238E27FC236}">
                <a16:creationId xmlns:a16="http://schemas.microsoft.com/office/drawing/2014/main" id="{33A07FD3-C1F4-374B-2442-BA3D9EC76B55}"/>
              </a:ext>
            </a:extLst>
          </p:cNvPr>
          <p:cNvSpPr txBox="1">
            <a:spLocks/>
          </p:cNvSpPr>
          <p:nvPr/>
        </p:nvSpPr>
        <p:spPr>
          <a:xfrm>
            <a:off x="11251635" y="6356350"/>
            <a:ext cx="568890" cy="365125"/>
          </a:xfrm>
          <a:prstGeom prst="rect">
            <a:avLst/>
          </a:prstGeom>
        </p:spPr>
        <p:txBody>
          <a:bodyPr vert="horz" lIns="91440" tIns="45720" rIns="91440" bIns="45720" rtlCol="0" anchor="b"/>
          <a:lstStyle>
            <a:defPPr>
              <a:defRPr lang="ja-JP"/>
            </a:defPPr>
            <a:lvl1pPr marL="0" algn="r" defTabSz="914400" rtl="0" eaLnBrk="1" latinLnBrk="0" hangingPunct="1">
              <a:defRPr kumimoji="1" sz="900" b="0" i="0" kern="1200">
                <a:solidFill>
                  <a:schemeClr val="tx1">
                    <a:tint val="75000"/>
                  </a:schemeClr>
                </a:solidFill>
                <a:latin typeface="Meiryo" panose="020B0604030504040204" pitchFamily="34" charset="-128"/>
                <a:ea typeface="Meiryo" panose="020B0604030504040204" pitchFamily="34"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E884680-B901-7B4E-B61D-104198092958}" type="slidenum">
              <a:rPr lang="ja-JP" altLang="en-US" smtClean="0"/>
              <a:pPr/>
              <a:t>55</a:t>
            </a:fld>
            <a:endParaRPr lang="ja-JP" altLang="en-US" dirty="0"/>
          </a:p>
        </p:txBody>
      </p:sp>
      <p:cxnSp>
        <p:nvCxnSpPr>
          <p:cNvPr id="8" name="直線コネクタ 16">
            <a:extLst>
              <a:ext uri="{FF2B5EF4-FFF2-40B4-BE49-F238E27FC236}">
                <a16:creationId xmlns:a16="http://schemas.microsoft.com/office/drawing/2014/main" id="{62801B65-FCF9-189D-9EF1-5B4C84395F94}"/>
              </a:ext>
            </a:extLst>
          </p:cNvPr>
          <p:cNvCxnSpPr>
            <a:cxnSpLocks/>
          </p:cNvCxnSpPr>
          <p:nvPr/>
        </p:nvCxnSpPr>
        <p:spPr>
          <a:xfrm>
            <a:off x="4903147" y="1989138"/>
            <a:ext cx="68868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Graphic 8" descr="Downward trend graph outline">
            <a:extLst>
              <a:ext uri="{FF2B5EF4-FFF2-40B4-BE49-F238E27FC236}">
                <a16:creationId xmlns:a16="http://schemas.microsoft.com/office/drawing/2014/main" id="{2401D43C-620D-233B-275E-8E4F3ACD266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918435" y="1269139"/>
            <a:ext cx="720000" cy="720000"/>
          </a:xfrm>
          <a:prstGeom prst="rect">
            <a:avLst/>
          </a:prstGeom>
        </p:spPr>
      </p:pic>
      <p:pic>
        <p:nvPicPr>
          <p:cNvPr id="30" name="Picture 29" descr="A graph of a number of packets&#10;&#10;Description automatically generated">
            <a:extLst>
              <a:ext uri="{FF2B5EF4-FFF2-40B4-BE49-F238E27FC236}">
                <a16:creationId xmlns:a16="http://schemas.microsoft.com/office/drawing/2014/main" id="{517E03AD-B45D-AA26-834E-7367F85367F6}"/>
              </a:ext>
            </a:extLst>
          </p:cNvPr>
          <p:cNvPicPr>
            <a:picLocks noChangeAspect="1"/>
          </p:cNvPicPr>
          <p:nvPr/>
        </p:nvPicPr>
        <p:blipFill>
          <a:blip r:embed="rId5"/>
          <a:stretch>
            <a:fillRect/>
          </a:stretch>
        </p:blipFill>
        <p:spPr>
          <a:xfrm>
            <a:off x="2110975" y="967386"/>
            <a:ext cx="7970051" cy="4981282"/>
          </a:xfrm>
          <a:prstGeom prst="rect">
            <a:avLst/>
          </a:prstGeom>
        </p:spPr>
      </p:pic>
      <p:sp>
        <p:nvSpPr>
          <p:cNvPr id="33" name="Rounded Rectangle 32">
            <a:extLst>
              <a:ext uri="{FF2B5EF4-FFF2-40B4-BE49-F238E27FC236}">
                <a16:creationId xmlns:a16="http://schemas.microsoft.com/office/drawing/2014/main" id="{E2EABA46-5698-8CF3-D2B7-4BE1E3A255FF}"/>
              </a:ext>
            </a:extLst>
          </p:cNvPr>
          <p:cNvSpPr/>
          <p:nvPr/>
        </p:nvSpPr>
        <p:spPr>
          <a:xfrm>
            <a:off x="6059488" y="4488221"/>
            <a:ext cx="360000" cy="114187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en-US" dirty="0">
              <a:latin typeface="Trebuchet MS" panose="020B0703020202090204" pitchFamily="34" charset="0"/>
              <a:ea typeface="Meiryo" panose="020B0604030504040204" pitchFamily="34" charset="-128"/>
            </a:endParaRPr>
          </a:p>
        </p:txBody>
      </p:sp>
    </p:spTree>
    <p:extLst>
      <p:ext uri="{BB962C8B-B14F-4D97-AF65-F5344CB8AC3E}">
        <p14:creationId xmlns:p14="http://schemas.microsoft.com/office/powerpoint/2010/main" val="5872371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44A84-F670-ECE4-262F-9B021AC864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3C0849-80C1-D716-18F9-360812011927}"/>
              </a:ext>
            </a:extLst>
          </p:cNvPr>
          <p:cNvSpPr>
            <a:spLocks noGrp="1"/>
          </p:cNvSpPr>
          <p:nvPr>
            <p:ph type="title"/>
          </p:nvPr>
        </p:nvSpPr>
        <p:spPr>
          <a:xfrm>
            <a:off x="371475" y="372382"/>
            <a:ext cx="11449050" cy="414335"/>
          </a:xfrm>
        </p:spPr>
        <p:txBody>
          <a:bodyPr/>
          <a:lstStyle/>
          <a:p>
            <a:r>
              <a:rPr lang="en-GB" altLang="ja-JP" dirty="0"/>
              <a:t>Data Selection (Accuracy) </a:t>
            </a:r>
            <a:endParaRPr lang="en-US" dirty="0"/>
          </a:p>
        </p:txBody>
      </p:sp>
      <p:sp>
        <p:nvSpPr>
          <p:cNvPr id="3" name="Slide Number Placeholder 2">
            <a:extLst>
              <a:ext uri="{FF2B5EF4-FFF2-40B4-BE49-F238E27FC236}">
                <a16:creationId xmlns:a16="http://schemas.microsoft.com/office/drawing/2014/main" id="{3A85C7D0-A903-148F-0438-89CE4D485F01}"/>
              </a:ext>
            </a:extLst>
          </p:cNvPr>
          <p:cNvSpPr>
            <a:spLocks noGrp="1"/>
          </p:cNvSpPr>
          <p:nvPr>
            <p:ph type="sldNum" sz="quarter" idx="11"/>
          </p:nvPr>
        </p:nvSpPr>
        <p:spPr/>
        <p:txBody>
          <a:bodyPr/>
          <a:lstStyle/>
          <a:p>
            <a:fld id="{CE884680-B901-7B4E-B61D-104198092958}" type="slidenum">
              <a:rPr lang="ja-JP" altLang="en-US" smtClean="0"/>
              <a:pPr/>
              <a:t>56</a:t>
            </a:fld>
            <a:endParaRPr lang="ja-JP" altLang="en-US" dirty="0"/>
          </a:p>
        </p:txBody>
      </p:sp>
      <p:sp>
        <p:nvSpPr>
          <p:cNvPr id="4" name="Rectangle 3">
            <a:extLst>
              <a:ext uri="{FF2B5EF4-FFF2-40B4-BE49-F238E27FC236}">
                <a16:creationId xmlns:a16="http://schemas.microsoft.com/office/drawing/2014/main" id="{5817285F-6FA1-21A3-19FA-8264F6A7BC58}"/>
              </a:ext>
            </a:extLst>
          </p:cNvPr>
          <p:cNvSpPr/>
          <p:nvPr/>
        </p:nvSpPr>
        <p:spPr>
          <a:xfrm>
            <a:off x="371475" y="6129338"/>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5" name="Slide Number Placeholder 2">
            <a:extLst>
              <a:ext uri="{FF2B5EF4-FFF2-40B4-BE49-F238E27FC236}">
                <a16:creationId xmlns:a16="http://schemas.microsoft.com/office/drawing/2014/main" id="{9B16540B-DA39-6749-DBE9-D00D7519BF4E}"/>
              </a:ext>
            </a:extLst>
          </p:cNvPr>
          <p:cNvSpPr txBox="1">
            <a:spLocks/>
          </p:cNvSpPr>
          <p:nvPr/>
        </p:nvSpPr>
        <p:spPr>
          <a:xfrm>
            <a:off x="11251635" y="6356350"/>
            <a:ext cx="568890" cy="365125"/>
          </a:xfrm>
          <a:prstGeom prst="rect">
            <a:avLst/>
          </a:prstGeom>
        </p:spPr>
        <p:txBody>
          <a:bodyPr vert="horz" lIns="91440" tIns="45720" rIns="91440" bIns="45720" rtlCol="0" anchor="b"/>
          <a:lstStyle>
            <a:defPPr>
              <a:defRPr lang="ja-JP"/>
            </a:defPPr>
            <a:lvl1pPr marL="0" algn="r" defTabSz="914400" rtl="0" eaLnBrk="1" latinLnBrk="0" hangingPunct="1">
              <a:defRPr kumimoji="1" sz="900" b="0" i="0" kern="1200">
                <a:solidFill>
                  <a:schemeClr val="tx1">
                    <a:tint val="75000"/>
                  </a:schemeClr>
                </a:solidFill>
                <a:latin typeface="Meiryo" panose="020B0604030504040204" pitchFamily="34" charset="-128"/>
                <a:ea typeface="Meiryo" panose="020B0604030504040204" pitchFamily="34"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E884680-B901-7B4E-B61D-104198092958}" type="slidenum">
              <a:rPr lang="ja-JP" altLang="en-US" smtClean="0"/>
              <a:pPr/>
              <a:t>56</a:t>
            </a:fld>
            <a:endParaRPr lang="ja-JP" altLang="en-US" dirty="0"/>
          </a:p>
        </p:txBody>
      </p:sp>
      <p:pic>
        <p:nvPicPr>
          <p:cNvPr id="11" name="Picture 10" descr="A graph with a line&#10;&#10;Description automatically generated">
            <a:extLst>
              <a:ext uri="{FF2B5EF4-FFF2-40B4-BE49-F238E27FC236}">
                <a16:creationId xmlns:a16="http://schemas.microsoft.com/office/drawing/2014/main" id="{DB09062C-F933-D813-E77C-02D6359A7CC4}"/>
              </a:ext>
            </a:extLst>
          </p:cNvPr>
          <p:cNvPicPr>
            <a:picLocks noChangeAspect="1"/>
          </p:cNvPicPr>
          <p:nvPr/>
        </p:nvPicPr>
        <p:blipFill>
          <a:blip r:embed="rId3"/>
          <a:stretch>
            <a:fillRect/>
          </a:stretch>
        </p:blipFill>
        <p:spPr>
          <a:xfrm>
            <a:off x="1281468" y="976834"/>
            <a:ext cx="4359536" cy="2438901"/>
          </a:xfrm>
          <a:prstGeom prst="rect">
            <a:avLst/>
          </a:prstGeom>
        </p:spPr>
      </p:pic>
      <p:pic>
        <p:nvPicPr>
          <p:cNvPr id="13" name="Picture 12" descr="A graph with numbers and percentages&#10;&#10;Description automatically generated">
            <a:extLst>
              <a:ext uri="{FF2B5EF4-FFF2-40B4-BE49-F238E27FC236}">
                <a16:creationId xmlns:a16="http://schemas.microsoft.com/office/drawing/2014/main" id="{6610BAEE-AA49-AE7C-1AB2-87E188BE8209}"/>
              </a:ext>
            </a:extLst>
          </p:cNvPr>
          <p:cNvPicPr>
            <a:picLocks noChangeAspect="1"/>
          </p:cNvPicPr>
          <p:nvPr/>
        </p:nvPicPr>
        <p:blipFill>
          <a:blip r:embed="rId4"/>
          <a:stretch>
            <a:fillRect/>
          </a:stretch>
        </p:blipFill>
        <p:spPr>
          <a:xfrm>
            <a:off x="6550997" y="976834"/>
            <a:ext cx="4359536" cy="2438901"/>
          </a:xfrm>
          <a:prstGeom prst="rect">
            <a:avLst/>
          </a:prstGeom>
        </p:spPr>
      </p:pic>
      <p:pic>
        <p:nvPicPr>
          <p:cNvPr id="15" name="Picture 14" descr="A screen shot of a graph&#10;&#10;Description automatically generated">
            <a:extLst>
              <a:ext uri="{FF2B5EF4-FFF2-40B4-BE49-F238E27FC236}">
                <a16:creationId xmlns:a16="http://schemas.microsoft.com/office/drawing/2014/main" id="{BEFBDE51-7468-A20D-8FA0-BD59227A50CA}"/>
              </a:ext>
            </a:extLst>
          </p:cNvPr>
          <p:cNvPicPr>
            <a:picLocks noChangeAspect="1"/>
          </p:cNvPicPr>
          <p:nvPr/>
        </p:nvPicPr>
        <p:blipFill>
          <a:blip r:embed="rId5"/>
          <a:stretch>
            <a:fillRect/>
          </a:stretch>
        </p:blipFill>
        <p:spPr>
          <a:xfrm>
            <a:off x="1281468" y="3500320"/>
            <a:ext cx="4359536" cy="2438901"/>
          </a:xfrm>
          <a:prstGeom prst="rect">
            <a:avLst/>
          </a:prstGeom>
        </p:spPr>
      </p:pic>
      <p:pic>
        <p:nvPicPr>
          <p:cNvPr id="17" name="Picture 16" descr="A graph with numbers and percentages&#10;&#10;Description automatically generated">
            <a:extLst>
              <a:ext uri="{FF2B5EF4-FFF2-40B4-BE49-F238E27FC236}">
                <a16:creationId xmlns:a16="http://schemas.microsoft.com/office/drawing/2014/main" id="{49177119-2C20-DB6D-C895-22E9C6BA8D69}"/>
              </a:ext>
            </a:extLst>
          </p:cNvPr>
          <p:cNvPicPr>
            <a:picLocks noChangeAspect="1"/>
          </p:cNvPicPr>
          <p:nvPr/>
        </p:nvPicPr>
        <p:blipFill>
          <a:blip r:embed="rId6"/>
          <a:stretch>
            <a:fillRect/>
          </a:stretch>
        </p:blipFill>
        <p:spPr>
          <a:xfrm>
            <a:off x="6550997" y="3500320"/>
            <a:ext cx="4359536" cy="2438901"/>
          </a:xfrm>
          <a:prstGeom prst="rect">
            <a:avLst/>
          </a:prstGeom>
        </p:spPr>
      </p:pic>
    </p:spTree>
    <p:extLst>
      <p:ext uri="{BB962C8B-B14F-4D97-AF65-F5344CB8AC3E}">
        <p14:creationId xmlns:p14="http://schemas.microsoft.com/office/powerpoint/2010/main" val="739938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C4E1B-C56B-D4DC-D3C3-32EC44A3FA1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61C61F8-5D8D-2890-3AE7-E196185B4A43}"/>
              </a:ext>
            </a:extLst>
          </p:cNvPr>
          <p:cNvSpPr>
            <a:spLocks noGrp="1"/>
          </p:cNvSpPr>
          <p:nvPr>
            <p:ph type="title"/>
          </p:nvPr>
        </p:nvSpPr>
        <p:spPr>
          <a:xfrm>
            <a:off x="371475" y="372382"/>
            <a:ext cx="11449050" cy="414335"/>
          </a:xfrm>
        </p:spPr>
        <p:txBody>
          <a:bodyPr/>
          <a:lstStyle/>
          <a:p>
            <a:r>
              <a:rPr kumimoji="1" lang="en-US" altLang="ja-JP"/>
              <a:t>The current state of BLE</a:t>
            </a:r>
            <a:endParaRPr kumimoji="1" lang="ja-JP" altLang="en-US"/>
          </a:p>
        </p:txBody>
      </p:sp>
      <p:cxnSp>
        <p:nvCxnSpPr>
          <p:cNvPr id="15" name="直線コネクタ 14">
            <a:extLst>
              <a:ext uri="{FF2B5EF4-FFF2-40B4-BE49-F238E27FC236}">
                <a16:creationId xmlns:a16="http://schemas.microsoft.com/office/drawing/2014/main" id="{3A4A0879-134C-969F-2DD2-8ABABF0061B3}"/>
              </a:ext>
            </a:extLst>
          </p:cNvPr>
          <p:cNvCxnSpPr>
            <a:cxnSpLocks/>
          </p:cNvCxnSpPr>
          <p:nvPr/>
        </p:nvCxnSpPr>
        <p:spPr>
          <a:xfrm>
            <a:off x="371475" y="1989138"/>
            <a:ext cx="4851492"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58" name="グラフィックス 9" descr="Detective male outline">
            <a:extLst>
              <a:ext uri="{FF2B5EF4-FFF2-40B4-BE49-F238E27FC236}">
                <a16:creationId xmlns:a16="http://schemas.microsoft.com/office/drawing/2014/main" id="{0D45874C-8830-017E-F4F9-785BB7F85C7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1904" y="1269138"/>
            <a:ext cx="720000" cy="720000"/>
          </a:xfrm>
          <a:prstGeom prst="rect">
            <a:avLst/>
          </a:prstGeom>
        </p:spPr>
      </p:pic>
      <p:sp>
        <p:nvSpPr>
          <p:cNvPr id="3" name="Rectangle 2">
            <a:extLst>
              <a:ext uri="{FF2B5EF4-FFF2-40B4-BE49-F238E27FC236}">
                <a16:creationId xmlns:a16="http://schemas.microsoft.com/office/drawing/2014/main" id="{448566E9-5675-2BE2-4C17-D0223048C323}"/>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5">
                  <a:extLst>
                    <a:ext uri="{A12FA001-AC4F-418D-AE19-62706E023703}">
                      <ahyp:hlinkClr xmlns:ahyp="http://schemas.microsoft.com/office/drawing/2018/hyperlinkcolor" val="tx"/>
                    </a:ext>
                  </a:extLst>
                </a:hlinkClick>
              </a:rPr>
              <a:t>https://www.statista.com/statistics/750569/worldwide-bluetooth-low-energy-device-market-volume/</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6">
                  <a:extLst>
                    <a:ext uri="{A12FA001-AC4F-418D-AE19-62706E023703}">
                      <ahyp:hlinkClr xmlns:ahyp="http://schemas.microsoft.com/office/drawing/2018/hyperlinkcolor" val="tx"/>
                    </a:ext>
                  </a:extLst>
                </a:hlinkClick>
              </a:rPr>
              <a:t>https://www.20min.ch/story/ich-hatte-panik-bernerin-19-findet-fremden-airtag-unter-ihrem-beifahrersitz-460234987350</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7">
                  <a:extLst>
                    <a:ext uri="{A12FA001-AC4F-418D-AE19-62706E023703}">
                      <ahyp:hlinkClr xmlns:ahyp="http://schemas.microsoft.com/office/drawing/2018/hyperlinkcolor" val="tx"/>
                    </a:ext>
                  </a:extLst>
                </a:hlinkClick>
              </a:rPr>
              <a:t>https://www.nzz.ch/panorama/airtag-stalking-hat-apple-die-gefahr-unterschaetzt-ld.1688765?reduced=true</a:t>
            </a: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a:p>
            <a:pPr>
              <a:buClr>
                <a:schemeClr val="accent1"/>
              </a:buClr>
            </a:pPr>
            <a:r>
              <a:rPr lang="en-US" altLang="ja-JP" sz="1000" dirty="0">
                <a:latin typeface="Meiryo" panose="020B0604030504040204" pitchFamily="34" charset="-128"/>
              </a:rPr>
              <a:t>BLE is abused.</a:t>
            </a:r>
            <a:endParaRPr lang="ja-JP" altLang="en-US" sz="1000">
              <a:latin typeface="Meiryo" panose="020B0604030504040204" pitchFamily="34" charset="-128"/>
            </a:endParaRPr>
          </a:p>
          <a:p>
            <a:pPr>
              <a:buClr>
                <a:schemeClr val="accent1"/>
              </a:buClr>
            </a:pP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grpSp>
        <p:nvGrpSpPr>
          <p:cNvPr id="37" name="Group 36">
            <a:extLst>
              <a:ext uri="{FF2B5EF4-FFF2-40B4-BE49-F238E27FC236}">
                <a16:creationId xmlns:a16="http://schemas.microsoft.com/office/drawing/2014/main" id="{B56461AD-35AD-32EC-076E-BD93E7FF821A}"/>
              </a:ext>
            </a:extLst>
          </p:cNvPr>
          <p:cNvGrpSpPr/>
          <p:nvPr/>
        </p:nvGrpSpPr>
        <p:grpSpPr>
          <a:xfrm>
            <a:off x="291905" y="1160463"/>
            <a:ext cx="5058421" cy="4778508"/>
            <a:chOff x="291905" y="1160463"/>
            <a:chExt cx="5058421" cy="4778508"/>
          </a:xfrm>
        </p:grpSpPr>
        <p:sp>
          <p:nvSpPr>
            <p:cNvPr id="59" name="テキスト ボックス 5">
              <a:extLst>
                <a:ext uri="{FF2B5EF4-FFF2-40B4-BE49-F238E27FC236}">
                  <a16:creationId xmlns:a16="http://schemas.microsoft.com/office/drawing/2014/main" id="{A87197AE-4873-0B43-136D-84020546F16A}"/>
                </a:ext>
              </a:extLst>
            </p:cNvPr>
            <p:cNvSpPr txBox="1"/>
            <p:nvPr/>
          </p:nvSpPr>
          <p:spPr>
            <a:xfrm>
              <a:off x="291905" y="1160463"/>
              <a:ext cx="5049258" cy="828675"/>
            </a:xfrm>
            <a:prstGeom prst="rect">
              <a:avLst/>
            </a:prstGeom>
            <a:noFill/>
          </p:spPr>
          <p:txBody>
            <a:bodyPr wrap="none" lIns="73152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r>
                <a:rPr lang="en-US" altLang="ja-JP" dirty="0">
                  <a:latin typeface="Meiryo" panose="020B0604030504040204" pitchFamily="34" charset="-128"/>
                </a:rPr>
                <a:t>BLE is Abused</a:t>
              </a:r>
              <a:endParaRPr lang="ja-JP" altLang="en-US">
                <a:latin typeface="Meiryo" panose="020B0604030504040204" pitchFamily="34" charset="-128"/>
              </a:endParaRPr>
            </a:p>
          </p:txBody>
        </p:sp>
        <p:sp>
          <p:nvSpPr>
            <p:cNvPr id="12" name="テキスト ボックス 35">
              <a:extLst>
                <a:ext uri="{FF2B5EF4-FFF2-40B4-BE49-F238E27FC236}">
                  <a16:creationId xmlns:a16="http://schemas.microsoft.com/office/drawing/2014/main" id="{CC569919-F68F-EEEC-FD70-D29513E3C3BD}"/>
                </a:ext>
              </a:extLst>
            </p:cNvPr>
            <p:cNvSpPr txBox="1"/>
            <p:nvPr/>
          </p:nvSpPr>
          <p:spPr>
            <a:xfrm>
              <a:off x="371476" y="2286304"/>
              <a:ext cx="4978850" cy="1907675"/>
            </a:xfrm>
            <a:prstGeom prst="rect">
              <a:avLst/>
            </a:prstGeom>
            <a:noFill/>
          </p:spPr>
          <p:txBody>
            <a:bodyPr wrap="square" lIns="182880" tIns="91440" rIns="36000" bIns="91440" rtlCol="0" anchor="t">
              <a:noAutofit/>
            </a:bodyPr>
            <a:lstStyle/>
            <a:p>
              <a:pPr algn="l">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Examples of BLE Abuse</a:t>
              </a:r>
            </a:p>
            <a:p>
              <a:pPr marL="342900" indent="-203200">
                <a:buClr>
                  <a:schemeClr val="accent1"/>
                </a:buClr>
                <a:buFont typeface="Arial" panose="020B0604020202020204" pitchFamily="34" charset="0"/>
                <a:buChar char="•"/>
                <a:defRPr/>
              </a:pPr>
              <a:r>
                <a:rPr lang="en-GB" sz="1400" dirty="0" err="1">
                  <a:latin typeface="Meiryo" panose="020B0604030504040204" pitchFamily="34" charset="-128"/>
                  <a:ea typeface="Meiryo" panose="020B0604030504040204" pitchFamily="34" charset="-128"/>
                </a:rPr>
                <a:t>AirTag</a:t>
              </a:r>
              <a:r>
                <a:rPr lang="en-GB" sz="1400" dirty="0">
                  <a:latin typeface="Meiryo" panose="020B0604030504040204" pitchFamily="34" charset="-128"/>
                  <a:ea typeface="Meiryo" panose="020B0604030504040204" pitchFamily="34" charset="-128"/>
                </a:rPr>
                <a:t> is slipped into a car to obtain location data illegally (Bern, 2022)</a:t>
              </a:r>
            </a:p>
            <a:p>
              <a:pPr marL="342900" indent="-203200">
                <a:buClr>
                  <a:schemeClr val="accent1"/>
                </a:buClr>
                <a:buFont typeface="Arial" panose="020B0604020202020204" pitchFamily="34" charset="0"/>
                <a:buChar char="•"/>
                <a:defRPr/>
              </a:pPr>
              <a:r>
                <a:rPr lang="en-GB" sz="1400" dirty="0">
                  <a:latin typeface="Meiryo" panose="020B0604030504040204" pitchFamily="34" charset="-128"/>
                  <a:ea typeface="Meiryo" panose="020B0604030504040204" pitchFamily="34" charset="-128"/>
                </a:rPr>
                <a:t>A woman used an </a:t>
              </a:r>
              <a:r>
                <a:rPr lang="en-GB" sz="1400" dirty="0" err="1">
                  <a:latin typeface="Meiryo" panose="020B0604030504040204" pitchFamily="34" charset="-128"/>
                  <a:ea typeface="Meiryo" panose="020B0604030504040204" pitchFamily="34" charset="-128"/>
                </a:rPr>
                <a:t>AirTag</a:t>
              </a:r>
              <a:r>
                <a:rPr lang="en-GB" sz="1400" dirty="0">
                  <a:latin typeface="Meiryo" panose="020B0604030504040204" pitchFamily="34" charset="-128"/>
                  <a:ea typeface="Meiryo" panose="020B0604030504040204" pitchFamily="34" charset="-128"/>
                </a:rPr>
                <a:t> to track her boyfriend and later killed him (US, 2022)</a:t>
              </a:r>
            </a:p>
            <a:p>
              <a:pPr marL="342900" indent="-203200">
                <a:buClr>
                  <a:schemeClr val="accent1"/>
                </a:buClr>
                <a:buFont typeface="Arial" panose="020B0604020202020204" pitchFamily="34" charset="0"/>
                <a:buChar char="•"/>
                <a:defRPr/>
              </a:pPr>
              <a:r>
                <a:rPr lang="en-GB" sz="1400" dirty="0">
                  <a:latin typeface="Meiryo" panose="020B0604030504040204" pitchFamily="34" charset="-128"/>
                  <a:ea typeface="Meiryo" panose="020B0604030504040204" pitchFamily="34" charset="-128"/>
                </a:rPr>
                <a:t>A woman was stalked by her ex-boyfriend using an </a:t>
              </a:r>
              <a:r>
                <a:rPr lang="en-GB" sz="1400" dirty="0" err="1">
                  <a:latin typeface="Meiryo" panose="020B0604030504040204" pitchFamily="34" charset="-128"/>
                  <a:ea typeface="Meiryo" panose="020B0604030504040204" pitchFamily="34" charset="-128"/>
                </a:rPr>
                <a:t>AirTag</a:t>
              </a:r>
              <a:r>
                <a:rPr lang="en-GB" sz="1400" dirty="0">
                  <a:latin typeface="Meiryo" panose="020B0604030504040204" pitchFamily="34" charset="-128"/>
                  <a:ea typeface="Meiryo" panose="020B0604030504040204" pitchFamily="34" charset="-128"/>
                </a:rPr>
                <a:t>, and she was ultimately shot with a gun. (US 2022)</a:t>
              </a:r>
            </a:p>
          </p:txBody>
        </p:sp>
        <p:grpSp>
          <p:nvGrpSpPr>
            <p:cNvPr id="5" name="Group 4">
              <a:extLst>
                <a:ext uri="{FF2B5EF4-FFF2-40B4-BE49-F238E27FC236}">
                  <a16:creationId xmlns:a16="http://schemas.microsoft.com/office/drawing/2014/main" id="{8BFF8340-FB62-C887-9408-73D6BB26700C}"/>
                </a:ext>
              </a:extLst>
            </p:cNvPr>
            <p:cNvGrpSpPr/>
            <p:nvPr/>
          </p:nvGrpSpPr>
          <p:grpSpPr>
            <a:xfrm>
              <a:off x="408646" y="4373981"/>
              <a:ext cx="4814321" cy="360000"/>
              <a:chOff x="469432" y="4720277"/>
              <a:chExt cx="5440680" cy="360000"/>
            </a:xfrm>
          </p:grpSpPr>
          <p:cxnSp>
            <p:nvCxnSpPr>
              <p:cNvPr id="8" name="直線コネクタ 125">
                <a:extLst>
                  <a:ext uri="{FF2B5EF4-FFF2-40B4-BE49-F238E27FC236}">
                    <a16:creationId xmlns:a16="http://schemas.microsoft.com/office/drawing/2014/main" id="{41A2EB37-9715-9F71-818D-57F4D08C36DF}"/>
                  </a:ext>
                </a:extLst>
              </p:cNvPr>
              <p:cNvCxnSpPr>
                <a:cxnSpLocks/>
              </p:cNvCxnSpPr>
              <p:nvPr/>
            </p:nvCxnSpPr>
            <p:spPr>
              <a:xfrm>
                <a:off x="469432" y="4900277"/>
                <a:ext cx="544068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グループ化 33">
                <a:extLst>
                  <a:ext uri="{FF2B5EF4-FFF2-40B4-BE49-F238E27FC236}">
                    <a16:creationId xmlns:a16="http://schemas.microsoft.com/office/drawing/2014/main" id="{A85FADA4-45CD-D9B9-E572-EDC11B361F28}"/>
                  </a:ext>
                </a:extLst>
              </p:cNvPr>
              <p:cNvGrpSpPr/>
              <p:nvPr/>
            </p:nvGrpSpPr>
            <p:grpSpPr>
              <a:xfrm rot="5400000">
                <a:off x="3009773" y="4719790"/>
                <a:ext cx="360000" cy="360974"/>
                <a:chOff x="4481975" y="4551664"/>
                <a:chExt cx="360000" cy="360974"/>
              </a:xfrm>
            </p:grpSpPr>
            <p:sp>
              <p:nvSpPr>
                <p:cNvPr id="10" name="円/楕円 126">
                  <a:extLst>
                    <a:ext uri="{FF2B5EF4-FFF2-40B4-BE49-F238E27FC236}">
                      <a16:creationId xmlns:a16="http://schemas.microsoft.com/office/drawing/2014/main" id="{DBE6A18F-BD0F-3463-0F98-F6C7534EF80E}"/>
                    </a:ext>
                  </a:extLst>
                </p:cNvPr>
                <p:cNvSpPr>
                  <a:spLocks noChangeAspect="1"/>
                </p:cNvSpPr>
                <p:nvPr/>
              </p:nvSpPr>
              <p:spPr>
                <a:xfrm rot="16200000">
                  <a:off x="4481975" y="4552638"/>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3" name="グラフィックス 130" descr="キャレットを下へ 枠線">
                  <a:extLst>
                    <a:ext uri="{FF2B5EF4-FFF2-40B4-BE49-F238E27FC236}">
                      <a16:creationId xmlns:a16="http://schemas.microsoft.com/office/drawing/2014/main" id="{E4D5E144-12FD-6139-CFC2-BBD0FD3B892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4481975" y="4551664"/>
                  <a:ext cx="356400" cy="356400"/>
                </a:xfrm>
                <a:prstGeom prst="rect">
                  <a:avLst/>
                </a:prstGeom>
              </p:spPr>
            </p:pic>
          </p:grpSp>
        </p:grpSp>
        <p:sp>
          <p:nvSpPr>
            <p:cNvPr id="21" name="Rounded Rectangle 20">
              <a:extLst>
                <a:ext uri="{FF2B5EF4-FFF2-40B4-BE49-F238E27FC236}">
                  <a16:creationId xmlns:a16="http://schemas.microsoft.com/office/drawing/2014/main" id="{FEFDD97D-6C26-B424-1195-1FAFAC7B3C4F}"/>
                </a:ext>
              </a:extLst>
            </p:cNvPr>
            <p:cNvSpPr/>
            <p:nvPr/>
          </p:nvSpPr>
          <p:spPr>
            <a:xfrm>
              <a:off x="408646" y="5031148"/>
              <a:ext cx="4814321" cy="9078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lang="en-US" altLang="ja-JP" sz="1800">
                  <a:solidFill>
                    <a:schemeClr val="bg1"/>
                  </a:solidFill>
                  <a:latin typeface="Meiryo" panose="020B0604030504040204" pitchFamily="34" charset="-128"/>
                </a:rPr>
                <a:t>It is important to develop a model </a:t>
              </a:r>
            </a:p>
            <a:p>
              <a:pPr algn="ctr">
                <a:buClr>
                  <a:schemeClr val="accent1"/>
                </a:buClr>
              </a:pPr>
              <a:r>
                <a:rPr lang="en-US" altLang="ja-JP" sz="1800">
                  <a:solidFill>
                    <a:schemeClr val="bg1"/>
                  </a:solidFill>
                  <a:latin typeface="Meiryo" panose="020B0604030504040204" pitchFamily="34" charset="-128"/>
                </a:rPr>
                <a:t>to detect and classify BLE devices </a:t>
              </a:r>
              <a:endParaRPr lang="ja-JP" altLang="en-US" sz="1800">
                <a:solidFill>
                  <a:schemeClr val="bg1"/>
                </a:solidFill>
                <a:latin typeface="Meiryo" panose="020B0604030504040204" pitchFamily="34" charset="-128"/>
              </a:endParaRPr>
            </a:p>
          </p:txBody>
        </p:sp>
      </p:grpSp>
      <p:sp>
        <p:nvSpPr>
          <p:cNvPr id="14" name="Slide Number Placeholder 13">
            <a:extLst>
              <a:ext uri="{FF2B5EF4-FFF2-40B4-BE49-F238E27FC236}">
                <a16:creationId xmlns:a16="http://schemas.microsoft.com/office/drawing/2014/main" id="{DD9642EF-8FAD-B012-C8E4-2A889130272C}"/>
              </a:ext>
            </a:extLst>
          </p:cNvPr>
          <p:cNvSpPr>
            <a:spLocks noGrp="1"/>
          </p:cNvSpPr>
          <p:nvPr>
            <p:ph type="sldNum" sz="quarter" idx="11"/>
          </p:nvPr>
        </p:nvSpPr>
        <p:spPr/>
        <p:txBody>
          <a:bodyPr/>
          <a:lstStyle/>
          <a:p>
            <a:fld id="{CE884680-B901-7B4E-B61D-104198092958}" type="slidenum">
              <a:rPr lang="ja-JP" altLang="en-US" smtClean="0"/>
              <a:pPr/>
              <a:t>6</a:t>
            </a:fld>
            <a:endParaRPr lang="ja-JP" altLang="en-US"/>
          </a:p>
        </p:txBody>
      </p:sp>
      <p:cxnSp>
        <p:nvCxnSpPr>
          <p:cNvPr id="16" name="直線コネクタ 14">
            <a:extLst>
              <a:ext uri="{FF2B5EF4-FFF2-40B4-BE49-F238E27FC236}">
                <a16:creationId xmlns:a16="http://schemas.microsoft.com/office/drawing/2014/main" id="{16172CA7-E400-532E-11CC-047A91320A50}"/>
              </a:ext>
            </a:extLst>
          </p:cNvPr>
          <p:cNvCxnSpPr>
            <a:cxnSpLocks/>
          </p:cNvCxnSpPr>
          <p:nvPr/>
        </p:nvCxnSpPr>
        <p:spPr>
          <a:xfrm>
            <a:off x="6553011" y="1989138"/>
            <a:ext cx="5267517"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5E4A69EF-121E-CECE-941F-05E95CE7F619}"/>
              </a:ext>
            </a:extLst>
          </p:cNvPr>
          <p:cNvGrpSpPr/>
          <p:nvPr/>
        </p:nvGrpSpPr>
        <p:grpSpPr>
          <a:xfrm>
            <a:off x="6553011" y="1162721"/>
            <a:ext cx="5058422" cy="4778508"/>
            <a:chOff x="6114342" y="1160463"/>
            <a:chExt cx="5058422" cy="4778508"/>
          </a:xfrm>
        </p:grpSpPr>
        <p:sp>
          <p:nvSpPr>
            <p:cNvPr id="17" name="テキスト ボックス 5">
              <a:extLst>
                <a:ext uri="{FF2B5EF4-FFF2-40B4-BE49-F238E27FC236}">
                  <a16:creationId xmlns:a16="http://schemas.microsoft.com/office/drawing/2014/main" id="{0046934C-4FBF-C388-04E8-6B35FB0F5C69}"/>
                </a:ext>
              </a:extLst>
            </p:cNvPr>
            <p:cNvSpPr txBox="1"/>
            <p:nvPr/>
          </p:nvSpPr>
          <p:spPr>
            <a:xfrm>
              <a:off x="6114343" y="1160463"/>
              <a:ext cx="5049258" cy="828675"/>
            </a:xfrm>
            <a:prstGeom prst="rect">
              <a:avLst/>
            </a:prstGeom>
            <a:noFill/>
          </p:spPr>
          <p:txBody>
            <a:bodyPr wrap="none" lIns="73152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r>
                <a:rPr lang="en-US" altLang="ja-JP" dirty="0">
                  <a:latin typeface="Meiryo" panose="020B0604030504040204" pitchFamily="34" charset="-128"/>
                </a:rPr>
                <a:t>The Need for Synthetic Data</a:t>
              </a:r>
              <a:endParaRPr lang="ja-JP" altLang="en-US">
                <a:latin typeface="Meiryo" panose="020B0604030504040204" pitchFamily="34" charset="-128"/>
              </a:endParaRPr>
            </a:p>
          </p:txBody>
        </p:sp>
        <p:pic>
          <p:nvPicPr>
            <p:cNvPr id="18" name="グラフィックス 9" descr="Diamond outline">
              <a:extLst>
                <a:ext uri="{FF2B5EF4-FFF2-40B4-BE49-F238E27FC236}">
                  <a16:creationId xmlns:a16="http://schemas.microsoft.com/office/drawing/2014/main" id="{C169BD80-C016-989B-19BD-45EA5D6330C7}"/>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114342" y="1269138"/>
              <a:ext cx="720000" cy="720000"/>
            </a:xfrm>
            <a:prstGeom prst="rect">
              <a:avLst/>
            </a:prstGeom>
          </p:spPr>
        </p:pic>
        <p:sp>
          <p:nvSpPr>
            <p:cNvPr id="19" name="テキスト ボックス 35">
              <a:extLst>
                <a:ext uri="{FF2B5EF4-FFF2-40B4-BE49-F238E27FC236}">
                  <a16:creationId xmlns:a16="http://schemas.microsoft.com/office/drawing/2014/main" id="{63776926-CD69-63DC-077A-132A2D877C4B}"/>
                </a:ext>
              </a:extLst>
            </p:cNvPr>
            <p:cNvSpPr txBox="1"/>
            <p:nvPr/>
          </p:nvSpPr>
          <p:spPr>
            <a:xfrm>
              <a:off x="6193914" y="2146503"/>
              <a:ext cx="4978850" cy="956374"/>
            </a:xfrm>
            <a:prstGeom prst="rect">
              <a:avLst/>
            </a:prstGeom>
            <a:noFill/>
          </p:spPr>
          <p:txBody>
            <a:bodyPr wrap="square" lIns="182880" tIns="91440" rIns="36000" bIns="91440" rtlCol="0" anchor="t">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Importance of large dataset</a:t>
              </a:r>
              <a:endParaRPr kumimoji="1" lang="ja-JP" altLang="en-US">
                <a:solidFill>
                  <a:schemeClr val="accent1"/>
                </a:solidFill>
                <a:latin typeface="Meiryo" panose="020B0604030504040204" pitchFamily="34" charset="-128"/>
                <a:ea typeface="Meiryo" panose="020B0604030504040204" pitchFamily="34" charset="-128"/>
              </a:endParaRP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Large dataset</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Diverse dataset</a:t>
              </a:r>
            </a:p>
            <a:p>
              <a:pPr marL="342900" indent="-203200">
                <a:buClr>
                  <a:schemeClr val="accent1"/>
                </a:buClr>
                <a:buFont typeface="Arial" panose="020B0604020202020204" pitchFamily="34" charset="0"/>
                <a:buChar char="•"/>
                <a:defRPr/>
              </a:pP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grpSp>
          <p:nvGrpSpPr>
            <p:cNvPr id="20" name="Group 19">
              <a:extLst>
                <a:ext uri="{FF2B5EF4-FFF2-40B4-BE49-F238E27FC236}">
                  <a16:creationId xmlns:a16="http://schemas.microsoft.com/office/drawing/2014/main" id="{AFCA431B-10C8-726A-7E93-3788FCE50EAE}"/>
                </a:ext>
              </a:extLst>
            </p:cNvPr>
            <p:cNvGrpSpPr/>
            <p:nvPr/>
          </p:nvGrpSpPr>
          <p:grpSpPr>
            <a:xfrm>
              <a:off x="6230841" y="4373981"/>
              <a:ext cx="4814321" cy="360000"/>
              <a:chOff x="469432" y="4720277"/>
              <a:chExt cx="5440680" cy="360000"/>
            </a:xfrm>
          </p:grpSpPr>
          <p:cxnSp>
            <p:nvCxnSpPr>
              <p:cNvPr id="22" name="直線コネクタ 125">
                <a:extLst>
                  <a:ext uri="{FF2B5EF4-FFF2-40B4-BE49-F238E27FC236}">
                    <a16:creationId xmlns:a16="http://schemas.microsoft.com/office/drawing/2014/main" id="{7103F63E-B9A6-E388-E9B4-512148916F0F}"/>
                  </a:ext>
                </a:extLst>
              </p:cNvPr>
              <p:cNvCxnSpPr>
                <a:cxnSpLocks/>
              </p:cNvCxnSpPr>
              <p:nvPr/>
            </p:nvCxnSpPr>
            <p:spPr>
              <a:xfrm>
                <a:off x="469432" y="4900277"/>
                <a:ext cx="544068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3" name="グループ化 33">
                <a:extLst>
                  <a:ext uri="{FF2B5EF4-FFF2-40B4-BE49-F238E27FC236}">
                    <a16:creationId xmlns:a16="http://schemas.microsoft.com/office/drawing/2014/main" id="{9A4E3E96-F371-40E4-B14B-E2AC722CBFAD}"/>
                  </a:ext>
                </a:extLst>
              </p:cNvPr>
              <p:cNvGrpSpPr/>
              <p:nvPr/>
            </p:nvGrpSpPr>
            <p:grpSpPr>
              <a:xfrm rot="5400000">
                <a:off x="3009773" y="4719790"/>
                <a:ext cx="360000" cy="360974"/>
                <a:chOff x="4481975" y="4551664"/>
                <a:chExt cx="360000" cy="360974"/>
              </a:xfrm>
            </p:grpSpPr>
            <p:sp>
              <p:nvSpPr>
                <p:cNvPr id="24" name="円/楕円 126">
                  <a:extLst>
                    <a:ext uri="{FF2B5EF4-FFF2-40B4-BE49-F238E27FC236}">
                      <a16:creationId xmlns:a16="http://schemas.microsoft.com/office/drawing/2014/main" id="{24459E19-3E34-7812-473E-8977B0007188}"/>
                    </a:ext>
                  </a:extLst>
                </p:cNvPr>
                <p:cNvSpPr>
                  <a:spLocks noChangeAspect="1"/>
                </p:cNvSpPr>
                <p:nvPr/>
              </p:nvSpPr>
              <p:spPr>
                <a:xfrm rot="16200000">
                  <a:off x="4481975" y="4552638"/>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25" name="グラフィックス 130" descr="キャレットを下へ 枠線">
                  <a:extLst>
                    <a:ext uri="{FF2B5EF4-FFF2-40B4-BE49-F238E27FC236}">
                      <a16:creationId xmlns:a16="http://schemas.microsoft.com/office/drawing/2014/main" id="{6513A9FB-CA3A-DC86-839E-DB870BFF9CD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4481975" y="4551664"/>
                  <a:ext cx="356400" cy="356400"/>
                </a:xfrm>
                <a:prstGeom prst="rect">
                  <a:avLst/>
                </a:prstGeom>
              </p:spPr>
            </p:pic>
          </p:grpSp>
        </p:grpSp>
        <p:sp>
          <p:nvSpPr>
            <p:cNvPr id="26" name="テキスト ボックス 35">
              <a:extLst>
                <a:ext uri="{FF2B5EF4-FFF2-40B4-BE49-F238E27FC236}">
                  <a16:creationId xmlns:a16="http://schemas.microsoft.com/office/drawing/2014/main" id="{A0C1D9BD-89FD-5B12-E7EF-111D8A724526}"/>
                </a:ext>
              </a:extLst>
            </p:cNvPr>
            <p:cNvSpPr txBox="1"/>
            <p:nvPr/>
          </p:nvSpPr>
          <p:spPr>
            <a:xfrm>
              <a:off x="6193914" y="3260242"/>
              <a:ext cx="4978850" cy="956374"/>
            </a:xfrm>
            <a:prstGeom prst="rect">
              <a:avLst/>
            </a:prstGeom>
            <a:noFill/>
          </p:spPr>
          <p:txBody>
            <a:bodyPr wrap="square" lIns="182880" tIns="91440" rIns="36000" bIns="91440" rtlCol="0" anchor="t">
              <a:noAutofit/>
            </a:bodyPr>
            <a:lstStyle/>
            <a:p>
              <a:pPr algn="l">
                <a:buClr>
                  <a:schemeClr val="accent1"/>
                </a:buClr>
              </a:pPr>
              <a:r>
                <a:rPr lang="en-US" altLang="ja-JP" dirty="0">
                  <a:solidFill>
                    <a:schemeClr val="accent1"/>
                  </a:solidFill>
                  <a:latin typeface="Meiryo" panose="020B0604030504040204" pitchFamily="34" charset="-128"/>
                  <a:ea typeface="Meiryo" panose="020B0604030504040204" pitchFamily="34" charset="-128"/>
                </a:rPr>
                <a:t>Cost and Risk </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Time and monetary cost</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Privacy issues</a:t>
              </a:r>
            </a:p>
            <a:p>
              <a:pPr marL="342900" indent="-203200">
                <a:buClr>
                  <a:schemeClr val="accent1"/>
                </a:buClr>
                <a:buFont typeface="Arial" panose="020B0604020202020204" pitchFamily="34" charset="0"/>
                <a:buChar char="•"/>
                <a:defRPr/>
              </a:pP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27" name="Rounded Rectangle 26">
              <a:extLst>
                <a:ext uri="{FF2B5EF4-FFF2-40B4-BE49-F238E27FC236}">
                  <a16:creationId xmlns:a16="http://schemas.microsoft.com/office/drawing/2014/main" id="{DC8B5119-ACEE-4516-676C-62085F134CA3}"/>
                </a:ext>
              </a:extLst>
            </p:cNvPr>
            <p:cNvSpPr/>
            <p:nvPr/>
          </p:nvSpPr>
          <p:spPr>
            <a:xfrm>
              <a:off x="6230841" y="5031148"/>
              <a:ext cx="4814321" cy="9078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lang="en-US" altLang="ja-JP" sz="1800" dirty="0">
                  <a:solidFill>
                    <a:schemeClr val="bg1"/>
                  </a:solidFill>
                  <a:latin typeface="Meiryo" panose="020B0604030504040204" pitchFamily="34" charset="-128"/>
                </a:rPr>
                <a:t>Synthetic data resolves these problems</a:t>
              </a:r>
              <a:endParaRPr lang="ja-JP" altLang="en-US" sz="1800">
                <a:solidFill>
                  <a:schemeClr val="bg1"/>
                </a:solidFill>
                <a:latin typeface="Meiryo" panose="020B0604030504040204" pitchFamily="34" charset="-128"/>
              </a:endParaRPr>
            </a:p>
          </p:txBody>
        </p:sp>
      </p:grpSp>
      <p:grpSp>
        <p:nvGrpSpPr>
          <p:cNvPr id="36" name="Group 35">
            <a:extLst>
              <a:ext uri="{FF2B5EF4-FFF2-40B4-BE49-F238E27FC236}">
                <a16:creationId xmlns:a16="http://schemas.microsoft.com/office/drawing/2014/main" id="{755574FD-09A7-36AA-EB24-E0D6E1391C29}"/>
              </a:ext>
            </a:extLst>
          </p:cNvPr>
          <p:cNvGrpSpPr/>
          <p:nvPr/>
        </p:nvGrpSpPr>
        <p:grpSpPr>
          <a:xfrm>
            <a:off x="5772118" y="1481876"/>
            <a:ext cx="647765" cy="4140199"/>
            <a:chOff x="4189007" y="1989138"/>
            <a:chExt cx="647765" cy="4140199"/>
          </a:xfrm>
        </p:grpSpPr>
        <p:sp>
          <p:nvSpPr>
            <p:cNvPr id="29" name="フリーフォーム: 図形 10">
              <a:extLst>
                <a:ext uri="{FF2B5EF4-FFF2-40B4-BE49-F238E27FC236}">
                  <a16:creationId xmlns:a16="http://schemas.microsoft.com/office/drawing/2014/main" id="{924F3639-D774-6412-9C18-FD4089E17793}"/>
                </a:ext>
              </a:extLst>
            </p:cNvPr>
            <p:cNvSpPr/>
            <p:nvPr/>
          </p:nvSpPr>
          <p:spPr>
            <a:xfrm rot="5400000">
              <a:off x="4131993" y="3735355"/>
              <a:ext cx="761794" cy="647765"/>
            </a:xfrm>
            <a:custGeom>
              <a:avLst/>
              <a:gdLst>
                <a:gd name="connsiteX0" fmla="*/ 148028 w 733719"/>
                <a:gd name="connsiteY0" fmla="*/ 647765 h 647765"/>
                <a:gd name="connsiteX1" fmla="*/ 148029 w 733719"/>
                <a:gd name="connsiteY1" fmla="*/ 647764 h 647765"/>
                <a:gd name="connsiteX2" fmla="*/ 585692 w 733719"/>
                <a:gd name="connsiteY2" fmla="*/ 647764 h 647765"/>
                <a:gd name="connsiteX3" fmla="*/ 585692 w 733719"/>
                <a:gd name="connsiteY3" fmla="*/ 647765 h 647765"/>
                <a:gd name="connsiteX4" fmla="*/ 0 w 733719"/>
                <a:gd name="connsiteY4" fmla="*/ 647764 h 647765"/>
                <a:gd name="connsiteX5" fmla="*/ 360483 w 733719"/>
                <a:gd name="connsiteY5" fmla="*/ 0 h 647765"/>
                <a:gd name="connsiteX6" fmla="*/ 733719 w 733719"/>
                <a:gd name="connsiteY6" fmla="*/ 647764 h 647765"/>
                <a:gd name="connsiteX7" fmla="*/ 585692 w 733719"/>
                <a:gd name="connsiteY7" fmla="*/ 647764 h 647765"/>
                <a:gd name="connsiteX8" fmla="*/ 363058 w 733719"/>
                <a:gd name="connsiteY8" fmla="*/ 261373 h 647765"/>
                <a:gd name="connsiteX9" fmla="*/ 148029 w 733719"/>
                <a:gd name="connsiteY9" fmla="*/ 647764 h 64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3719" h="647765">
                  <a:moveTo>
                    <a:pt x="148028" y="647765"/>
                  </a:moveTo>
                  <a:lnTo>
                    <a:pt x="148029" y="647764"/>
                  </a:lnTo>
                  <a:lnTo>
                    <a:pt x="585692" y="647764"/>
                  </a:lnTo>
                  <a:lnTo>
                    <a:pt x="585692" y="647765"/>
                  </a:lnTo>
                  <a:close/>
                  <a:moveTo>
                    <a:pt x="0" y="647764"/>
                  </a:moveTo>
                  <a:lnTo>
                    <a:pt x="360483" y="0"/>
                  </a:lnTo>
                  <a:lnTo>
                    <a:pt x="733719" y="647764"/>
                  </a:lnTo>
                  <a:lnTo>
                    <a:pt x="585692" y="647764"/>
                  </a:lnTo>
                  <a:lnTo>
                    <a:pt x="363058" y="261373"/>
                  </a:lnTo>
                  <a:lnTo>
                    <a:pt x="148029" y="647764"/>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buClr>
                  <a:schemeClr val="accent1"/>
                </a:buClr>
              </a:pPr>
              <a:endParaRPr kumimoji="1" lang="ja-JP" altLang="en-US" dirty="0">
                <a:latin typeface="Trebuchet MS" panose="020B0703020202090204" pitchFamily="34" charset="0"/>
                <a:ea typeface="Meiryo" panose="020B0604030504040204" pitchFamily="34" charset="-128"/>
              </a:endParaRPr>
            </a:p>
          </p:txBody>
        </p:sp>
        <p:grpSp>
          <p:nvGrpSpPr>
            <p:cNvPr id="30" name="グループ化 15">
              <a:extLst>
                <a:ext uri="{FF2B5EF4-FFF2-40B4-BE49-F238E27FC236}">
                  <a16:creationId xmlns:a16="http://schemas.microsoft.com/office/drawing/2014/main" id="{5B34A8C2-A559-F368-0754-906813D9960F}"/>
                </a:ext>
              </a:extLst>
            </p:cNvPr>
            <p:cNvGrpSpPr/>
            <p:nvPr/>
          </p:nvGrpSpPr>
          <p:grpSpPr>
            <a:xfrm>
              <a:off x="4189007" y="1989138"/>
              <a:ext cx="386990" cy="4140199"/>
              <a:chOff x="3233736" y="1989138"/>
              <a:chExt cx="290513" cy="4140199"/>
            </a:xfrm>
          </p:grpSpPr>
          <p:cxnSp>
            <p:nvCxnSpPr>
              <p:cNvPr id="31" name="直線コネクタ 7">
                <a:extLst>
                  <a:ext uri="{FF2B5EF4-FFF2-40B4-BE49-F238E27FC236}">
                    <a16:creationId xmlns:a16="http://schemas.microsoft.com/office/drawing/2014/main" id="{A891B1A6-9DE4-01DD-744D-ADDAE21990C1}"/>
                  </a:ext>
                </a:extLst>
              </p:cNvPr>
              <p:cNvCxnSpPr>
                <a:cxnSpLocks/>
              </p:cNvCxnSpPr>
              <p:nvPr/>
            </p:nvCxnSpPr>
            <p:spPr>
              <a:xfrm>
                <a:off x="3233737" y="1989138"/>
                <a:ext cx="0" cy="1849437"/>
              </a:xfrm>
              <a:prstGeom prst="line">
                <a:avLst/>
              </a:prstGeom>
              <a:ln w="25400" cap="rnd" cmpd="sng" algn="ctr">
                <a:solidFill>
                  <a:srgbClr val="41414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9">
                <a:extLst>
                  <a:ext uri="{FF2B5EF4-FFF2-40B4-BE49-F238E27FC236}">
                    <a16:creationId xmlns:a16="http://schemas.microsoft.com/office/drawing/2014/main" id="{5FB3B28A-F913-92B2-09A2-5AFD88EEECF4}"/>
                  </a:ext>
                </a:extLst>
              </p:cNvPr>
              <p:cNvCxnSpPr>
                <a:cxnSpLocks/>
              </p:cNvCxnSpPr>
              <p:nvPr/>
            </p:nvCxnSpPr>
            <p:spPr>
              <a:xfrm>
                <a:off x="3233737" y="4279900"/>
                <a:ext cx="0" cy="1849437"/>
              </a:xfrm>
              <a:prstGeom prst="line">
                <a:avLst/>
              </a:prstGeom>
              <a:ln w="25400" cap="rnd" cmpd="sng" algn="ctr">
                <a:solidFill>
                  <a:srgbClr val="41414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3" name="グループ化 14">
                <a:extLst>
                  <a:ext uri="{FF2B5EF4-FFF2-40B4-BE49-F238E27FC236}">
                    <a16:creationId xmlns:a16="http://schemas.microsoft.com/office/drawing/2014/main" id="{34F4E222-6B6A-D94F-7FCD-0CC403D9B607}"/>
                  </a:ext>
                </a:extLst>
              </p:cNvPr>
              <p:cNvGrpSpPr/>
              <p:nvPr/>
            </p:nvGrpSpPr>
            <p:grpSpPr>
              <a:xfrm flipV="1">
                <a:off x="3233736" y="3838575"/>
                <a:ext cx="290513" cy="438333"/>
                <a:chOff x="3957637" y="2716300"/>
                <a:chExt cx="690563" cy="1408022"/>
              </a:xfrm>
            </p:grpSpPr>
            <p:cxnSp>
              <p:nvCxnSpPr>
                <p:cNvPr id="34" name="直線コネクタ 10">
                  <a:extLst>
                    <a:ext uri="{FF2B5EF4-FFF2-40B4-BE49-F238E27FC236}">
                      <a16:creationId xmlns:a16="http://schemas.microsoft.com/office/drawing/2014/main" id="{65290974-D450-496E-F682-353058A43A04}"/>
                    </a:ext>
                  </a:extLst>
                </p:cNvPr>
                <p:cNvCxnSpPr>
                  <a:cxnSpLocks/>
                </p:cNvCxnSpPr>
                <p:nvPr/>
              </p:nvCxnSpPr>
              <p:spPr>
                <a:xfrm>
                  <a:off x="3957637" y="2716300"/>
                  <a:ext cx="690563" cy="722309"/>
                </a:xfrm>
                <a:prstGeom prst="line">
                  <a:avLst/>
                </a:prstGeom>
                <a:ln w="25400" cap="rnd" cmpd="sng" algn="ctr">
                  <a:solidFill>
                    <a:srgbClr val="41414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コネクタ 13">
                  <a:extLst>
                    <a:ext uri="{FF2B5EF4-FFF2-40B4-BE49-F238E27FC236}">
                      <a16:creationId xmlns:a16="http://schemas.microsoft.com/office/drawing/2014/main" id="{93505D52-413C-5324-5A61-720EE50AA000}"/>
                    </a:ext>
                  </a:extLst>
                </p:cNvPr>
                <p:cNvCxnSpPr>
                  <a:cxnSpLocks/>
                </p:cNvCxnSpPr>
                <p:nvPr/>
              </p:nvCxnSpPr>
              <p:spPr>
                <a:xfrm flipV="1">
                  <a:off x="3957646" y="3438609"/>
                  <a:ext cx="690554" cy="685713"/>
                </a:xfrm>
                <a:prstGeom prst="line">
                  <a:avLst/>
                </a:prstGeom>
                <a:ln w="25400" cap="rnd" cmpd="sng" algn="ctr">
                  <a:solidFill>
                    <a:srgbClr val="41414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3423901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0">
            <a:extLst>
              <a:ext uri="{FF2B5EF4-FFF2-40B4-BE49-F238E27FC236}">
                <a16:creationId xmlns:a16="http://schemas.microsoft.com/office/drawing/2014/main" id="{F6093F94-FEAC-16D6-7F36-38A9142E1BEA}"/>
              </a:ext>
            </a:extLst>
          </p:cNvPr>
          <p:cNvCxnSpPr>
            <a:cxnSpLocks/>
          </p:cNvCxnSpPr>
          <p:nvPr/>
        </p:nvCxnSpPr>
        <p:spPr>
          <a:xfrm flipH="1">
            <a:off x="1521412" y="1811649"/>
            <a:ext cx="1923964" cy="183629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5">
            <a:extLst>
              <a:ext uri="{FF2B5EF4-FFF2-40B4-BE49-F238E27FC236}">
                <a16:creationId xmlns:a16="http://schemas.microsoft.com/office/drawing/2014/main" id="{1FA575DF-1CAF-0889-D37D-509AC3E68189}"/>
              </a:ext>
            </a:extLst>
          </p:cNvPr>
          <p:cNvCxnSpPr>
            <a:cxnSpLocks/>
          </p:cNvCxnSpPr>
          <p:nvPr/>
        </p:nvCxnSpPr>
        <p:spPr>
          <a:xfrm flipH="1" flipV="1">
            <a:off x="1521412" y="3644901"/>
            <a:ext cx="1928158" cy="1822561"/>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EE66DDE4-1975-41E6-9BDB-213E1867A03F}"/>
              </a:ext>
            </a:extLst>
          </p:cNvPr>
          <p:cNvSpPr>
            <a:spLocks noGrp="1"/>
          </p:cNvSpPr>
          <p:nvPr>
            <p:ph type="title"/>
          </p:nvPr>
        </p:nvSpPr>
        <p:spPr>
          <a:xfrm>
            <a:off x="371475" y="372382"/>
            <a:ext cx="11449050" cy="414335"/>
          </a:xfrm>
        </p:spPr>
        <p:txBody>
          <a:bodyPr/>
          <a:lstStyle/>
          <a:p>
            <a:r>
              <a:rPr kumimoji="1" lang="en-US" altLang="ja-JP"/>
              <a:t>Research questions</a:t>
            </a:r>
            <a:endParaRPr kumimoji="1" lang="ja-JP" altLang="en-US"/>
          </a:p>
        </p:txBody>
      </p:sp>
      <p:cxnSp>
        <p:nvCxnSpPr>
          <p:cNvPr id="112" name="Straight Connector 111">
            <a:extLst>
              <a:ext uri="{FF2B5EF4-FFF2-40B4-BE49-F238E27FC236}">
                <a16:creationId xmlns:a16="http://schemas.microsoft.com/office/drawing/2014/main" id="{F588D81B-B599-43FE-8BE8-96701FE8B491}"/>
              </a:ext>
            </a:extLst>
          </p:cNvPr>
          <p:cNvCxnSpPr>
            <a:cxnSpLocks/>
            <a:stCxn id="101" idx="2"/>
          </p:cNvCxnSpPr>
          <p:nvPr/>
        </p:nvCxnSpPr>
        <p:spPr>
          <a:xfrm flipH="1">
            <a:off x="3445376" y="1811649"/>
            <a:ext cx="1079587"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6C1F56C-5ED3-44AC-BF5F-42EBE9EC6AB9}"/>
              </a:ext>
            </a:extLst>
          </p:cNvPr>
          <p:cNvCxnSpPr>
            <a:cxnSpLocks/>
            <a:stCxn id="149" idx="2"/>
          </p:cNvCxnSpPr>
          <p:nvPr/>
        </p:nvCxnSpPr>
        <p:spPr>
          <a:xfrm flipH="1">
            <a:off x="3445376" y="5460733"/>
            <a:ext cx="1079587"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F7C67A9-8A23-4519-90CA-A97E2F8E7B15}"/>
              </a:ext>
            </a:extLst>
          </p:cNvPr>
          <p:cNvCxnSpPr>
            <a:cxnSpLocks/>
            <a:stCxn id="131" idx="2"/>
          </p:cNvCxnSpPr>
          <p:nvPr/>
        </p:nvCxnSpPr>
        <p:spPr>
          <a:xfrm flipH="1">
            <a:off x="1521412" y="3636190"/>
            <a:ext cx="3003551" cy="1517"/>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B5993A6E-76D6-4C59-828B-68B777CF7268}"/>
              </a:ext>
            </a:extLst>
          </p:cNvPr>
          <p:cNvSpPr txBox="1"/>
          <p:nvPr/>
        </p:nvSpPr>
        <p:spPr>
          <a:xfrm>
            <a:off x="5830619" y="1158821"/>
            <a:ext cx="5989906" cy="1305656"/>
          </a:xfrm>
          <a:prstGeom prst="rect">
            <a:avLst/>
          </a:prstGeom>
          <a:noFill/>
        </p:spPr>
        <p:txBody>
          <a:bodyPr wrap="square" lIns="274320" tIns="36000" rIns="36000" bIns="36000" rtlCol="0" anchor="ctr">
            <a:noAutofit/>
          </a:bodyPr>
          <a:lstStyle/>
          <a:p>
            <a:pPr>
              <a:buClr>
                <a:schemeClr val="accent1"/>
              </a:buClr>
            </a:pPr>
            <a:r>
              <a:rPr kumimoji="1" lang="en-US" altLang="ja-JP" sz="2400">
                <a:solidFill>
                  <a:schemeClr val="accent1"/>
                </a:solidFill>
                <a:latin typeface="Meiryo" panose="020B0604030504040204" pitchFamily="34" charset="-128"/>
                <a:ea typeface="Meiryo" panose="020B0604030504040204" pitchFamily="34" charset="-128"/>
              </a:rPr>
              <a:t>Clarify to be a Markov model appropriate for creating BLE data</a:t>
            </a:r>
          </a:p>
        </p:txBody>
      </p:sp>
      <p:sp>
        <p:nvSpPr>
          <p:cNvPr id="101" name="楕円 3">
            <a:extLst>
              <a:ext uri="{FF2B5EF4-FFF2-40B4-BE49-F238E27FC236}">
                <a16:creationId xmlns:a16="http://schemas.microsoft.com/office/drawing/2014/main" id="{CF02C385-D21A-4770-B5F0-9449A86947B0}"/>
              </a:ext>
            </a:extLst>
          </p:cNvPr>
          <p:cNvSpPr/>
          <p:nvPr/>
        </p:nvSpPr>
        <p:spPr>
          <a:xfrm>
            <a:off x="4524963" y="1158821"/>
            <a:ext cx="1305656" cy="130565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02" name="グラフィックス 26" descr="Magnifying glass with solid fill">
            <a:extLst>
              <a:ext uri="{FF2B5EF4-FFF2-40B4-BE49-F238E27FC236}">
                <a16:creationId xmlns:a16="http://schemas.microsoft.com/office/drawing/2014/main" id="{9AACD171-3539-4294-8043-52AB26A0587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748136" y="1386153"/>
            <a:ext cx="850992" cy="850992"/>
          </a:xfrm>
          <a:prstGeom prst="rect">
            <a:avLst/>
          </a:prstGeom>
        </p:spPr>
      </p:pic>
      <p:sp>
        <p:nvSpPr>
          <p:cNvPr id="142" name="テキスト ボックス 72">
            <a:extLst>
              <a:ext uri="{FF2B5EF4-FFF2-40B4-BE49-F238E27FC236}">
                <a16:creationId xmlns:a16="http://schemas.microsoft.com/office/drawing/2014/main" id="{D903003C-6E8A-4B19-B453-05AC6A5FC852}"/>
              </a:ext>
            </a:extLst>
          </p:cNvPr>
          <p:cNvSpPr txBox="1"/>
          <p:nvPr/>
        </p:nvSpPr>
        <p:spPr>
          <a:xfrm>
            <a:off x="5830619" y="2983362"/>
            <a:ext cx="5989906" cy="1305656"/>
          </a:xfrm>
          <a:prstGeom prst="rect">
            <a:avLst/>
          </a:prstGeom>
          <a:noFill/>
        </p:spPr>
        <p:txBody>
          <a:bodyPr wrap="square" lIns="274320" tIns="36000" rIns="36000" bIns="36000" rtlCol="0" anchor="ctr">
            <a:noAutofit/>
          </a:bodyPr>
          <a:lstStyle/>
          <a:p>
            <a:pPr>
              <a:buClr>
                <a:schemeClr val="accent1"/>
              </a:buClr>
            </a:pPr>
            <a:r>
              <a:rPr kumimoji="1" lang="en-US" altLang="ja-JP" sz="2400">
                <a:solidFill>
                  <a:schemeClr val="accent1"/>
                </a:solidFill>
                <a:latin typeface="Meiryo" panose="020B0604030504040204" pitchFamily="34" charset="-128"/>
                <a:ea typeface="Meiryo" panose="020B0604030504040204" pitchFamily="34" charset="-128"/>
              </a:rPr>
              <a:t>Create synthesis data of BLE using </a:t>
            </a:r>
          </a:p>
          <a:p>
            <a:pPr>
              <a:buClr>
                <a:schemeClr val="accent1"/>
              </a:buClr>
            </a:pPr>
            <a:r>
              <a:rPr kumimoji="1" lang="en-US" altLang="ja-JP" sz="2400">
                <a:solidFill>
                  <a:schemeClr val="accent1"/>
                </a:solidFill>
                <a:latin typeface="Meiryo" panose="020B0604030504040204" pitchFamily="34" charset="-128"/>
                <a:ea typeface="Meiryo" panose="020B0604030504040204" pitchFamily="34" charset="-128"/>
              </a:rPr>
              <a:t>a Markov model</a:t>
            </a:r>
          </a:p>
        </p:txBody>
      </p:sp>
      <p:sp>
        <p:nvSpPr>
          <p:cNvPr id="131" name="楕円 3">
            <a:extLst>
              <a:ext uri="{FF2B5EF4-FFF2-40B4-BE49-F238E27FC236}">
                <a16:creationId xmlns:a16="http://schemas.microsoft.com/office/drawing/2014/main" id="{8D3E5228-E9AF-4D88-8B13-2718C527437A}"/>
              </a:ext>
            </a:extLst>
          </p:cNvPr>
          <p:cNvSpPr/>
          <p:nvPr/>
        </p:nvSpPr>
        <p:spPr>
          <a:xfrm>
            <a:off x="4524963" y="2983362"/>
            <a:ext cx="1305656" cy="1305656"/>
          </a:xfrm>
          <a:prstGeom prst="ellipse">
            <a:avLst/>
          </a:prstGeom>
          <a:solidFill>
            <a:srgbClr val="5994CC">
              <a:lumMod val="10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32" name="グラフィックス 26" descr="Robot with solid fill">
            <a:extLst>
              <a:ext uri="{FF2B5EF4-FFF2-40B4-BE49-F238E27FC236}">
                <a16:creationId xmlns:a16="http://schemas.microsoft.com/office/drawing/2014/main" id="{8F9C8167-C7B4-4D7F-A083-C0EF6B7E399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748136" y="3210694"/>
            <a:ext cx="850992" cy="850992"/>
          </a:xfrm>
          <a:prstGeom prst="rect">
            <a:avLst/>
          </a:prstGeom>
        </p:spPr>
      </p:pic>
      <p:sp>
        <p:nvSpPr>
          <p:cNvPr id="145" name="テキスト ボックス 72">
            <a:extLst>
              <a:ext uri="{FF2B5EF4-FFF2-40B4-BE49-F238E27FC236}">
                <a16:creationId xmlns:a16="http://schemas.microsoft.com/office/drawing/2014/main" id="{138B946F-0FB1-47F5-AA1F-A6C3775B2497}"/>
              </a:ext>
            </a:extLst>
          </p:cNvPr>
          <p:cNvSpPr txBox="1"/>
          <p:nvPr/>
        </p:nvSpPr>
        <p:spPr>
          <a:xfrm>
            <a:off x="5830619" y="4807905"/>
            <a:ext cx="5989906" cy="1305656"/>
          </a:xfrm>
          <a:prstGeom prst="rect">
            <a:avLst/>
          </a:prstGeom>
          <a:noFill/>
        </p:spPr>
        <p:txBody>
          <a:bodyPr wrap="square" lIns="274320" tIns="36000" rIns="36000" bIns="36000" rtlCol="0" anchor="ctr">
            <a:noAutofit/>
          </a:bodyPr>
          <a:lstStyle/>
          <a:p>
            <a:pPr>
              <a:buClr>
                <a:schemeClr val="accent1"/>
              </a:buClr>
            </a:pPr>
            <a:r>
              <a:rPr kumimoji="1" lang="en-US" altLang="ja-JP" sz="2400">
                <a:solidFill>
                  <a:schemeClr val="accent1"/>
                </a:solidFill>
                <a:latin typeface="Meiryo" panose="020B0604030504040204" pitchFamily="34" charset="-128"/>
                <a:ea typeface="Meiryo" panose="020B0604030504040204" pitchFamily="34" charset="-128"/>
              </a:rPr>
              <a:t>Evaluate the synthetic data</a:t>
            </a:r>
          </a:p>
        </p:txBody>
      </p:sp>
      <p:sp>
        <p:nvSpPr>
          <p:cNvPr id="149" name="楕円 3">
            <a:extLst>
              <a:ext uri="{FF2B5EF4-FFF2-40B4-BE49-F238E27FC236}">
                <a16:creationId xmlns:a16="http://schemas.microsoft.com/office/drawing/2014/main" id="{B560E8D9-35D2-46F1-A118-BDB1CCEA74A0}"/>
              </a:ext>
            </a:extLst>
          </p:cNvPr>
          <p:cNvSpPr/>
          <p:nvPr/>
        </p:nvSpPr>
        <p:spPr>
          <a:xfrm>
            <a:off x="4524963" y="4807905"/>
            <a:ext cx="1305656" cy="130565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50" name="グラフィックス 26" descr="Microscope with solid fill">
            <a:extLst>
              <a:ext uri="{FF2B5EF4-FFF2-40B4-BE49-F238E27FC236}">
                <a16:creationId xmlns:a16="http://schemas.microsoft.com/office/drawing/2014/main" id="{BBEDFDC6-8691-4B1A-A441-0BA99580FE59}"/>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748136" y="5035237"/>
            <a:ext cx="850992" cy="850992"/>
          </a:xfrm>
          <a:prstGeom prst="rect">
            <a:avLst/>
          </a:prstGeom>
        </p:spPr>
      </p:pic>
      <p:pic>
        <p:nvPicPr>
          <p:cNvPr id="26" name="グラフィックス 16" descr="クリップボード: チェックマーク 単色塗りつぶし">
            <a:extLst>
              <a:ext uri="{FF2B5EF4-FFF2-40B4-BE49-F238E27FC236}">
                <a16:creationId xmlns:a16="http://schemas.microsoft.com/office/drawing/2014/main" id="{641B9F60-782C-6133-BB21-ED4D556491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23041" y="2967470"/>
            <a:ext cx="1351828" cy="1351828"/>
          </a:xfrm>
          <a:prstGeom prst="rect">
            <a:avLst/>
          </a:prstGeom>
        </p:spPr>
      </p:pic>
      <p:cxnSp>
        <p:nvCxnSpPr>
          <p:cNvPr id="27" name="Straight Connector 6">
            <a:extLst>
              <a:ext uri="{FF2B5EF4-FFF2-40B4-BE49-F238E27FC236}">
                <a16:creationId xmlns:a16="http://schemas.microsoft.com/office/drawing/2014/main" id="{EA34EBC6-420C-A18F-7459-79E4219F1CB3}"/>
              </a:ext>
            </a:extLst>
          </p:cNvPr>
          <p:cNvCxnSpPr>
            <a:cxnSpLocks/>
            <a:stCxn id="30" idx="3"/>
            <a:endCxn id="30" idx="1"/>
          </p:cNvCxnSpPr>
          <p:nvPr/>
        </p:nvCxnSpPr>
        <p:spPr>
          <a:xfrm>
            <a:off x="1251865" y="1997462"/>
            <a:ext cx="0" cy="3293937"/>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楕円 2">
            <a:extLst>
              <a:ext uri="{FF2B5EF4-FFF2-40B4-BE49-F238E27FC236}">
                <a16:creationId xmlns:a16="http://schemas.microsoft.com/office/drawing/2014/main" id="{7F8DF433-97F3-DA53-D3D3-870556582AA3}"/>
              </a:ext>
            </a:extLst>
          </p:cNvPr>
          <p:cNvSpPr/>
          <p:nvPr/>
        </p:nvSpPr>
        <p:spPr>
          <a:xfrm>
            <a:off x="-1043609" y="1386153"/>
            <a:ext cx="4493179" cy="4493179"/>
          </a:xfrm>
          <a:prstGeom prst="arc">
            <a:avLst>
              <a:gd name="adj1" fmla="val 16200000"/>
              <a:gd name="adj2" fmla="val 5407509"/>
            </a:avLst>
          </a:prstGeom>
          <a:solidFill>
            <a:schemeClr val="bg1"/>
          </a:solidFill>
          <a:ln w="254000">
            <a:solidFill>
              <a:srgbClr val="5994CC">
                <a:lumMod val="100000"/>
              </a:srgb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29" name="Freeform 44">
            <a:extLst>
              <a:ext uri="{FF2B5EF4-FFF2-40B4-BE49-F238E27FC236}">
                <a16:creationId xmlns:a16="http://schemas.microsoft.com/office/drawing/2014/main" id="{3C3703C0-C754-0AD5-E252-A29F1504664A}"/>
              </a:ext>
            </a:extLst>
          </p:cNvPr>
          <p:cNvSpPr/>
          <p:nvPr/>
        </p:nvSpPr>
        <p:spPr>
          <a:xfrm>
            <a:off x="1521412" y="1843384"/>
            <a:ext cx="1800000" cy="3600000"/>
          </a:xfrm>
          <a:custGeom>
            <a:avLst/>
            <a:gdLst>
              <a:gd name="connsiteX0" fmla="*/ 0 w 1800000"/>
              <a:gd name="connsiteY0" fmla="*/ 0 h 3600000"/>
              <a:gd name="connsiteX1" fmla="*/ 1800000 w 1800000"/>
              <a:gd name="connsiteY1" fmla="*/ 1800000 h 3600000"/>
              <a:gd name="connsiteX2" fmla="*/ 0 w 1800000"/>
              <a:gd name="connsiteY2" fmla="*/ 3600000 h 3600000"/>
            </a:gdLst>
            <a:ahLst/>
            <a:cxnLst>
              <a:cxn ang="0">
                <a:pos x="connsiteX0" y="connsiteY0"/>
              </a:cxn>
              <a:cxn ang="0">
                <a:pos x="connsiteX1" y="connsiteY1"/>
              </a:cxn>
              <a:cxn ang="0">
                <a:pos x="connsiteX2" y="connsiteY2"/>
              </a:cxn>
            </a:cxnLst>
            <a:rect l="l" t="t" r="r" b="b"/>
            <a:pathLst>
              <a:path w="1800000" h="3600000">
                <a:moveTo>
                  <a:pt x="0" y="0"/>
                </a:moveTo>
                <a:cubicBezTo>
                  <a:pt x="994113" y="0"/>
                  <a:pt x="1800000" y="805887"/>
                  <a:pt x="1800000" y="1800000"/>
                </a:cubicBezTo>
                <a:cubicBezTo>
                  <a:pt x="1800000" y="2794113"/>
                  <a:pt x="994113" y="3600000"/>
                  <a:pt x="0" y="360000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30" name="楕円 3">
            <a:extLst>
              <a:ext uri="{FF2B5EF4-FFF2-40B4-BE49-F238E27FC236}">
                <a16:creationId xmlns:a16="http://schemas.microsoft.com/office/drawing/2014/main" id="{5EB598C6-FE47-E324-41B4-683E5C0616A6}"/>
              </a:ext>
            </a:extLst>
          </p:cNvPr>
          <p:cNvSpPr/>
          <p:nvPr/>
        </p:nvSpPr>
        <p:spPr>
          <a:xfrm>
            <a:off x="-395104" y="1997462"/>
            <a:ext cx="3293937" cy="3293937"/>
          </a:xfrm>
          <a:prstGeom prst="pie">
            <a:avLst>
              <a:gd name="adj1" fmla="val 16205533"/>
              <a:gd name="adj2" fmla="val 5412291"/>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368000" tIns="1368000" rIns="36000" bIns="36000" rtlCol="0" anchor="t"/>
          <a:lstStyle/>
          <a:p>
            <a:pPr>
              <a:buClr>
                <a:schemeClr val="accent1"/>
              </a:buClr>
            </a:pPr>
            <a:r>
              <a:rPr lang="en-US" altLang="ja-JP" sz="2400" dirty="0">
                <a:latin typeface="Meiryo" panose="020B0604030504040204" pitchFamily="34" charset="-128"/>
                <a:ea typeface="Meiryo" panose="020B0604030504040204" pitchFamily="34" charset="-128"/>
              </a:rPr>
              <a:t>Goals</a:t>
            </a:r>
            <a:endParaRPr kumimoji="1" lang="ja-JP" altLang="en-US" sz="2400">
              <a:latin typeface="Meiryo" panose="020B0604030504040204" pitchFamily="34" charset="-128"/>
              <a:ea typeface="Meiryo" panose="020B0604030504040204" pitchFamily="34" charset="-128"/>
            </a:endParaRPr>
          </a:p>
        </p:txBody>
      </p:sp>
      <p:pic>
        <p:nvPicPr>
          <p:cNvPr id="31" name="Graphic 18" descr="Bullseye with solid fill">
            <a:extLst>
              <a:ext uri="{FF2B5EF4-FFF2-40B4-BE49-F238E27FC236}">
                <a16:creationId xmlns:a16="http://schemas.microsoft.com/office/drawing/2014/main" id="{2BBFB317-0C4F-5A59-3F38-C6749E9C66ED}"/>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300037" y="2983362"/>
            <a:ext cx="914400" cy="914400"/>
          </a:xfrm>
          <a:prstGeom prst="rect">
            <a:avLst/>
          </a:prstGeom>
        </p:spPr>
      </p:pic>
      <p:sp>
        <p:nvSpPr>
          <p:cNvPr id="3" name="Slide Number Placeholder 2">
            <a:extLst>
              <a:ext uri="{FF2B5EF4-FFF2-40B4-BE49-F238E27FC236}">
                <a16:creationId xmlns:a16="http://schemas.microsoft.com/office/drawing/2014/main" id="{C3301D2A-0EAF-ED3B-42F5-9FAB1593D36E}"/>
              </a:ext>
            </a:extLst>
          </p:cNvPr>
          <p:cNvSpPr>
            <a:spLocks noGrp="1"/>
          </p:cNvSpPr>
          <p:nvPr>
            <p:ph type="sldNum" sz="quarter" idx="11"/>
          </p:nvPr>
        </p:nvSpPr>
        <p:spPr/>
        <p:txBody>
          <a:bodyPr/>
          <a:lstStyle/>
          <a:p>
            <a:fld id="{CE884680-B901-7B4E-B61D-104198092958}" type="slidenum">
              <a:rPr lang="ja-JP" altLang="en-US" smtClean="0"/>
              <a:pPr/>
              <a:t>7</a:t>
            </a:fld>
            <a:endParaRPr lang="ja-JP" altLang="en-US"/>
          </a:p>
        </p:txBody>
      </p:sp>
    </p:spTree>
    <p:extLst>
      <p:ext uri="{BB962C8B-B14F-4D97-AF65-F5344CB8AC3E}">
        <p14:creationId xmlns:p14="http://schemas.microsoft.com/office/powerpoint/2010/main" val="3434444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FFE870-AF57-4A26-A5EA-4848FDC68B70}"/>
              </a:ext>
            </a:extLst>
          </p:cNvPr>
          <p:cNvSpPr>
            <a:spLocks noGrp="1"/>
          </p:cNvSpPr>
          <p:nvPr>
            <p:ph type="title"/>
          </p:nvPr>
        </p:nvSpPr>
        <p:spPr/>
        <p:txBody>
          <a:bodyPr/>
          <a:lstStyle/>
          <a:p>
            <a:r>
              <a:rPr kumimoji="1" lang="en-GB" altLang="ja-JP" dirty="0"/>
              <a:t>Method Selection</a:t>
            </a:r>
            <a:endParaRPr kumimoji="1" lang="ja-JP" altLang="en-US" dirty="0"/>
          </a:p>
        </p:txBody>
      </p:sp>
      <p:sp>
        <p:nvSpPr>
          <p:cNvPr id="8" name="正方形/長方形 13">
            <a:extLst>
              <a:ext uri="{FF2B5EF4-FFF2-40B4-BE49-F238E27FC236}">
                <a16:creationId xmlns:a16="http://schemas.microsoft.com/office/drawing/2014/main" id="{302F964F-53BA-4C6A-C7AC-4C4F9DC5B81D}"/>
              </a:ext>
            </a:extLst>
          </p:cNvPr>
          <p:cNvSpPr/>
          <p:nvPr/>
        </p:nvSpPr>
        <p:spPr>
          <a:xfrm>
            <a:off x="371475" y="1160463"/>
            <a:ext cx="3780000" cy="4968874"/>
          </a:xfrm>
          <a:prstGeom prst="rect">
            <a:avLst/>
          </a:prstGeom>
          <a:solidFill>
            <a:schemeClr val="accent1">
              <a:alpha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sp>
        <p:nvSpPr>
          <p:cNvPr id="9" name="四角形: 角を丸くする 32">
            <a:extLst>
              <a:ext uri="{FF2B5EF4-FFF2-40B4-BE49-F238E27FC236}">
                <a16:creationId xmlns:a16="http://schemas.microsoft.com/office/drawing/2014/main" id="{5D57D4DF-F271-33A1-6F2E-B83AB258C277}"/>
              </a:ext>
            </a:extLst>
          </p:cNvPr>
          <p:cNvSpPr/>
          <p:nvPr/>
        </p:nvSpPr>
        <p:spPr>
          <a:xfrm>
            <a:off x="488022" y="1377453"/>
            <a:ext cx="3546906" cy="4534894"/>
          </a:xfrm>
          <a:prstGeom prst="roundRect">
            <a:avLst>
              <a:gd name="adj" fmla="val 326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404040"/>
              </a:solidFill>
              <a:effectLst/>
              <a:uLnTx/>
              <a:uFillTx/>
              <a:latin typeface="Meiryo" panose="020B0604030504040204" pitchFamily="34" charset="-128"/>
              <a:ea typeface="Meiryo" panose="020B0604030504040204" pitchFamily="34" charset="-128"/>
            </a:endParaRPr>
          </a:p>
        </p:txBody>
      </p:sp>
      <p:cxnSp>
        <p:nvCxnSpPr>
          <p:cNvPr id="10" name="直線コネクタ 33">
            <a:extLst>
              <a:ext uri="{FF2B5EF4-FFF2-40B4-BE49-F238E27FC236}">
                <a16:creationId xmlns:a16="http://schemas.microsoft.com/office/drawing/2014/main" id="{4067AB46-268A-87F3-BBA8-2A4907C58F55}"/>
              </a:ext>
            </a:extLst>
          </p:cNvPr>
          <p:cNvCxnSpPr/>
          <p:nvPr/>
        </p:nvCxnSpPr>
        <p:spPr>
          <a:xfrm>
            <a:off x="683555" y="2054088"/>
            <a:ext cx="2988312" cy="0"/>
          </a:xfrm>
          <a:prstGeom prst="line">
            <a:avLst/>
          </a:prstGeom>
          <a:ln w="9525">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正方形/長方形 22">
            <a:extLst>
              <a:ext uri="{FF2B5EF4-FFF2-40B4-BE49-F238E27FC236}">
                <a16:creationId xmlns:a16="http://schemas.microsoft.com/office/drawing/2014/main" id="{3E20EEB1-B9DF-F1BB-8312-B4B066F72D5B}"/>
              </a:ext>
            </a:extLst>
          </p:cNvPr>
          <p:cNvSpPr/>
          <p:nvPr/>
        </p:nvSpPr>
        <p:spPr>
          <a:xfrm>
            <a:off x="683711" y="1469399"/>
            <a:ext cx="2988000" cy="57240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sz="2000" dirty="0">
                <a:solidFill>
                  <a:schemeClr val="tx1">
                    <a:lumMod val="75000"/>
                  </a:schemeClr>
                </a:solidFill>
                <a:latin typeface="Meiryo" panose="020B0604030504040204" pitchFamily="34" charset="-128"/>
                <a:ea typeface="Meiryo" panose="020B0604030504040204" pitchFamily="34" charset="-128"/>
              </a:rPr>
              <a:t>Markov Model</a:t>
            </a:r>
            <a:endParaRPr kumimoji="1" lang="ja-JP" altLang="en-US" sz="2000" dirty="0">
              <a:solidFill>
                <a:schemeClr val="tx1">
                  <a:lumMod val="75000"/>
                </a:schemeClr>
              </a:solidFill>
              <a:latin typeface="Meiryo" panose="020B0604030504040204" pitchFamily="34" charset="-128"/>
              <a:ea typeface="Meiryo" panose="020B0604030504040204" pitchFamily="34" charset="-128"/>
            </a:endParaRPr>
          </a:p>
        </p:txBody>
      </p:sp>
      <p:sp>
        <p:nvSpPr>
          <p:cNvPr id="13" name="正方形/長方形 45">
            <a:extLst>
              <a:ext uri="{FF2B5EF4-FFF2-40B4-BE49-F238E27FC236}">
                <a16:creationId xmlns:a16="http://schemas.microsoft.com/office/drawing/2014/main" id="{F2B485E9-1653-E1FB-DF1C-2912BA43C119}"/>
              </a:ext>
            </a:extLst>
          </p:cNvPr>
          <p:cNvSpPr/>
          <p:nvPr/>
        </p:nvSpPr>
        <p:spPr>
          <a:xfrm>
            <a:off x="4206000" y="1160464"/>
            <a:ext cx="3780000" cy="4968874"/>
          </a:xfrm>
          <a:prstGeom prst="rect">
            <a:avLst/>
          </a:prstGeom>
          <a:solidFill>
            <a:schemeClr val="tx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sp>
        <p:nvSpPr>
          <p:cNvPr id="14" name="四角形: 角を丸くする 47">
            <a:extLst>
              <a:ext uri="{FF2B5EF4-FFF2-40B4-BE49-F238E27FC236}">
                <a16:creationId xmlns:a16="http://schemas.microsoft.com/office/drawing/2014/main" id="{56DE6605-64E0-4782-E454-3E1882222C44}"/>
              </a:ext>
            </a:extLst>
          </p:cNvPr>
          <p:cNvSpPr/>
          <p:nvPr/>
        </p:nvSpPr>
        <p:spPr>
          <a:xfrm>
            <a:off x="4322547" y="1377454"/>
            <a:ext cx="3546906" cy="4534894"/>
          </a:xfrm>
          <a:prstGeom prst="roundRect">
            <a:avLst>
              <a:gd name="adj" fmla="val 326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404040"/>
              </a:solidFill>
              <a:effectLst/>
              <a:uLnTx/>
              <a:uFillTx/>
              <a:latin typeface="Meiryo" panose="020B0604030504040204" pitchFamily="34" charset="-128"/>
              <a:ea typeface="Meiryo" panose="020B0604030504040204" pitchFamily="34" charset="-128"/>
            </a:endParaRPr>
          </a:p>
        </p:txBody>
      </p:sp>
      <p:cxnSp>
        <p:nvCxnSpPr>
          <p:cNvPr id="15" name="直線コネクタ 48">
            <a:extLst>
              <a:ext uri="{FF2B5EF4-FFF2-40B4-BE49-F238E27FC236}">
                <a16:creationId xmlns:a16="http://schemas.microsoft.com/office/drawing/2014/main" id="{CC1449F9-9CEA-8FE4-D998-5CBF7B9E08F9}"/>
              </a:ext>
            </a:extLst>
          </p:cNvPr>
          <p:cNvCxnSpPr/>
          <p:nvPr/>
        </p:nvCxnSpPr>
        <p:spPr>
          <a:xfrm>
            <a:off x="4518080" y="2054089"/>
            <a:ext cx="2988312" cy="0"/>
          </a:xfrm>
          <a:prstGeom prst="line">
            <a:avLst/>
          </a:prstGeom>
          <a:ln w="9525">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正方形/長方形 22">
            <a:extLst>
              <a:ext uri="{FF2B5EF4-FFF2-40B4-BE49-F238E27FC236}">
                <a16:creationId xmlns:a16="http://schemas.microsoft.com/office/drawing/2014/main" id="{63AC9D52-5C26-0202-F5A7-FCA1A59FCBD1}"/>
              </a:ext>
            </a:extLst>
          </p:cNvPr>
          <p:cNvSpPr/>
          <p:nvPr/>
        </p:nvSpPr>
        <p:spPr>
          <a:xfrm>
            <a:off x="4518236" y="1481689"/>
            <a:ext cx="2988000" cy="57240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sz="2000" dirty="0">
                <a:solidFill>
                  <a:schemeClr val="tx1">
                    <a:lumMod val="75000"/>
                  </a:schemeClr>
                </a:solidFill>
                <a:latin typeface="Meiryo" panose="020B0604030504040204" pitchFamily="34" charset="-128"/>
                <a:ea typeface="Meiryo" panose="020B0604030504040204" pitchFamily="34" charset="-128"/>
              </a:rPr>
              <a:t>Hidden Markov Model</a:t>
            </a:r>
            <a:endParaRPr kumimoji="1" lang="ja-JP" altLang="en-US" sz="2000" dirty="0">
              <a:solidFill>
                <a:schemeClr val="tx1">
                  <a:lumMod val="75000"/>
                </a:schemeClr>
              </a:solidFill>
              <a:latin typeface="Meiryo" panose="020B0604030504040204" pitchFamily="34" charset="-128"/>
              <a:ea typeface="Meiryo" panose="020B0604030504040204" pitchFamily="34" charset="-128"/>
            </a:endParaRPr>
          </a:p>
        </p:txBody>
      </p:sp>
      <p:sp>
        <p:nvSpPr>
          <p:cNvPr id="18" name="正方形/長方形 38">
            <a:extLst>
              <a:ext uri="{FF2B5EF4-FFF2-40B4-BE49-F238E27FC236}">
                <a16:creationId xmlns:a16="http://schemas.microsoft.com/office/drawing/2014/main" id="{C44291E2-1DDD-CA48-4DEC-DB74696C9631}"/>
              </a:ext>
            </a:extLst>
          </p:cNvPr>
          <p:cNvSpPr/>
          <p:nvPr/>
        </p:nvSpPr>
        <p:spPr>
          <a:xfrm>
            <a:off x="8040525" y="1160464"/>
            <a:ext cx="3780000" cy="4968874"/>
          </a:xfrm>
          <a:prstGeom prst="rect">
            <a:avLst/>
          </a:prstGeom>
          <a:solidFill>
            <a:schemeClr val="tx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sp>
        <p:nvSpPr>
          <p:cNvPr id="19" name="四角形: 角を丸くする 40">
            <a:extLst>
              <a:ext uri="{FF2B5EF4-FFF2-40B4-BE49-F238E27FC236}">
                <a16:creationId xmlns:a16="http://schemas.microsoft.com/office/drawing/2014/main" id="{C5AE3F03-3620-1BA5-CBD4-2626A069226B}"/>
              </a:ext>
            </a:extLst>
          </p:cNvPr>
          <p:cNvSpPr/>
          <p:nvPr/>
        </p:nvSpPr>
        <p:spPr>
          <a:xfrm>
            <a:off x="8157072" y="1377454"/>
            <a:ext cx="3546906" cy="4534894"/>
          </a:xfrm>
          <a:prstGeom prst="roundRect">
            <a:avLst>
              <a:gd name="adj" fmla="val 326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404040"/>
              </a:solidFill>
              <a:effectLst/>
              <a:uLnTx/>
              <a:uFillTx/>
              <a:latin typeface="Meiryo" panose="020B0604030504040204" pitchFamily="34" charset="-128"/>
              <a:ea typeface="Meiryo" panose="020B0604030504040204" pitchFamily="34" charset="-128"/>
            </a:endParaRPr>
          </a:p>
        </p:txBody>
      </p:sp>
      <p:cxnSp>
        <p:nvCxnSpPr>
          <p:cNvPr id="20" name="直線コネクタ 41">
            <a:extLst>
              <a:ext uri="{FF2B5EF4-FFF2-40B4-BE49-F238E27FC236}">
                <a16:creationId xmlns:a16="http://schemas.microsoft.com/office/drawing/2014/main" id="{2DBC53D2-A94D-2F8B-304E-F63BFBD21E75}"/>
              </a:ext>
            </a:extLst>
          </p:cNvPr>
          <p:cNvCxnSpPr/>
          <p:nvPr/>
        </p:nvCxnSpPr>
        <p:spPr>
          <a:xfrm>
            <a:off x="8352605" y="2054089"/>
            <a:ext cx="2988312" cy="0"/>
          </a:xfrm>
          <a:prstGeom prst="line">
            <a:avLst/>
          </a:prstGeom>
          <a:ln w="9525">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正方形/長方形 22">
            <a:extLst>
              <a:ext uri="{FF2B5EF4-FFF2-40B4-BE49-F238E27FC236}">
                <a16:creationId xmlns:a16="http://schemas.microsoft.com/office/drawing/2014/main" id="{F529451A-0E3E-CB1A-4B2A-11AE00391078}"/>
              </a:ext>
            </a:extLst>
          </p:cNvPr>
          <p:cNvSpPr/>
          <p:nvPr/>
        </p:nvSpPr>
        <p:spPr>
          <a:xfrm>
            <a:off x="8352761" y="1481689"/>
            <a:ext cx="2988000" cy="57240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sz="2000" dirty="0">
                <a:solidFill>
                  <a:schemeClr val="tx1">
                    <a:lumMod val="75000"/>
                  </a:schemeClr>
                </a:solidFill>
                <a:latin typeface="Meiryo" panose="020B0604030504040204" pitchFamily="34" charset="-128"/>
                <a:ea typeface="Meiryo" panose="020B0604030504040204" pitchFamily="34" charset="-128"/>
              </a:rPr>
              <a:t>GAN</a:t>
            </a:r>
            <a:endParaRPr kumimoji="1" lang="ja-JP" altLang="en-US" sz="2000" dirty="0">
              <a:solidFill>
                <a:schemeClr val="tx1">
                  <a:lumMod val="75000"/>
                </a:schemeClr>
              </a:solidFill>
              <a:latin typeface="Meiryo" panose="020B0604030504040204" pitchFamily="34" charset="-128"/>
              <a:ea typeface="Meiryo" panose="020B0604030504040204" pitchFamily="34" charset="-128"/>
            </a:endParaRPr>
          </a:p>
        </p:txBody>
      </p:sp>
      <p:sp>
        <p:nvSpPr>
          <p:cNvPr id="23" name="テキスト ボックス 35">
            <a:extLst>
              <a:ext uri="{FF2B5EF4-FFF2-40B4-BE49-F238E27FC236}">
                <a16:creationId xmlns:a16="http://schemas.microsoft.com/office/drawing/2014/main" id="{3C395366-D262-C694-860E-695FDCB8C285}"/>
              </a:ext>
            </a:extLst>
          </p:cNvPr>
          <p:cNvSpPr txBox="1"/>
          <p:nvPr/>
        </p:nvSpPr>
        <p:spPr>
          <a:xfrm>
            <a:off x="488022" y="2039766"/>
            <a:ext cx="3183533" cy="2107848"/>
          </a:xfrm>
          <a:prstGeom prst="rect">
            <a:avLst/>
          </a:prstGeom>
          <a:noFill/>
        </p:spPr>
        <p:txBody>
          <a:bodyPr wrap="square" lIns="182880" tIns="91440" rIns="36000" bIns="91440" rtlCol="0" anchor="t">
            <a:noAutofit/>
          </a:bodyPr>
          <a:lstStyle/>
          <a:p>
            <a:pPr marL="342900" indent="-203200">
              <a:buClr>
                <a:schemeClr val="accent1"/>
              </a:buClr>
              <a:buFont typeface="Arial" panose="020B0604020202020204" pitchFamily="34" charset="0"/>
              <a:buChar char="•"/>
              <a:defRPr/>
            </a:pPr>
            <a:r>
              <a:rPr lang="en-US" altLang="ja-JP" dirty="0">
                <a:solidFill>
                  <a:schemeClr val="tx1">
                    <a:lumMod val="75000"/>
                  </a:schemeClr>
                </a:solidFill>
                <a:latin typeface="Meiryo" panose="020B0604030504040204" pitchFamily="34" charset="-128"/>
                <a:ea typeface="Meiryo" panose="020B0604030504040204" pitchFamily="34" charset="-128"/>
              </a:rPr>
              <a:t>Suitable for time-series data</a:t>
            </a:r>
          </a:p>
          <a:p>
            <a:pPr marL="342900" indent="-203200">
              <a:buClr>
                <a:schemeClr val="accent1"/>
              </a:buClr>
              <a:buFont typeface="Arial" panose="020B0604020202020204" pitchFamily="34" charset="0"/>
              <a:buChar char="•"/>
              <a:defRPr/>
            </a:pPr>
            <a:r>
              <a:rPr lang="en-US" altLang="ja-JP" dirty="0">
                <a:solidFill>
                  <a:schemeClr val="tx1">
                    <a:lumMod val="75000"/>
                  </a:schemeClr>
                </a:solidFill>
                <a:latin typeface="Meiryo" panose="020B0604030504040204" pitchFamily="34" charset="-128"/>
                <a:ea typeface="Meiryo" panose="020B0604030504040204" pitchFamily="34" charset="-128"/>
              </a:rPr>
              <a:t>Suitable for structured data</a:t>
            </a:r>
          </a:p>
          <a:p>
            <a:pPr marL="139700">
              <a:buClr>
                <a:schemeClr val="accent1"/>
              </a:buClr>
              <a:defRPr/>
            </a:pPr>
            <a:endParaRPr lang="ja-JP" altLang="en-US" dirty="0">
              <a:solidFill>
                <a:schemeClr val="tx1">
                  <a:lumMod val="75000"/>
                </a:schemeClr>
              </a:solidFill>
              <a:latin typeface="Meiryo" panose="020B0604030504040204" pitchFamily="34" charset="-128"/>
              <a:ea typeface="Meiryo" panose="020B0604030504040204" pitchFamily="34" charset="-128"/>
            </a:endParaRPr>
          </a:p>
        </p:txBody>
      </p:sp>
      <p:sp>
        <p:nvSpPr>
          <p:cNvPr id="27" name="テキスト ボックス 35">
            <a:extLst>
              <a:ext uri="{FF2B5EF4-FFF2-40B4-BE49-F238E27FC236}">
                <a16:creationId xmlns:a16="http://schemas.microsoft.com/office/drawing/2014/main" id="{05CA0C02-23DD-BF05-BCEB-3CD9AAE9DC2B}"/>
              </a:ext>
            </a:extLst>
          </p:cNvPr>
          <p:cNvSpPr txBox="1"/>
          <p:nvPr/>
        </p:nvSpPr>
        <p:spPr>
          <a:xfrm>
            <a:off x="4322391" y="2045911"/>
            <a:ext cx="3183533" cy="2107848"/>
          </a:xfrm>
          <a:prstGeom prst="rect">
            <a:avLst/>
          </a:prstGeom>
          <a:noFill/>
        </p:spPr>
        <p:txBody>
          <a:bodyPr wrap="square" lIns="182880" tIns="91440" rIns="36000" bIns="91440" rtlCol="0" anchor="t">
            <a:noAutofit/>
          </a:bodyPr>
          <a:lstStyle/>
          <a:p>
            <a:pPr marL="342900" indent="-203200">
              <a:buClr>
                <a:schemeClr val="accent1"/>
              </a:buClr>
              <a:buFont typeface="Arial" panose="020B0604020202020204" pitchFamily="34" charset="0"/>
              <a:buChar char="•"/>
              <a:defRPr/>
            </a:pPr>
            <a:r>
              <a:rPr lang="en-US" altLang="ja-JP" dirty="0">
                <a:solidFill>
                  <a:schemeClr val="tx1">
                    <a:lumMod val="75000"/>
                  </a:schemeClr>
                </a:solidFill>
                <a:latin typeface="Meiryo" panose="020B0604030504040204" pitchFamily="34" charset="-128"/>
                <a:ea typeface="Meiryo" panose="020B0604030504040204" pitchFamily="34" charset="-128"/>
              </a:rPr>
              <a:t>Suitable for complex structured data</a:t>
            </a:r>
          </a:p>
          <a:p>
            <a:pPr marL="342900" indent="-203200">
              <a:buClr>
                <a:schemeClr val="accent1"/>
              </a:buClr>
              <a:buFont typeface="Arial" panose="020B0604020202020204" pitchFamily="34" charset="0"/>
              <a:buChar char="•"/>
              <a:defRPr/>
            </a:pPr>
            <a:r>
              <a:rPr lang="en-US" altLang="ja-JP" dirty="0">
                <a:solidFill>
                  <a:schemeClr val="tx1">
                    <a:lumMod val="75000"/>
                  </a:schemeClr>
                </a:solidFill>
                <a:latin typeface="Meiryo" panose="020B0604030504040204" pitchFamily="34" charset="-128"/>
                <a:ea typeface="Meiryo" panose="020B0604030504040204" pitchFamily="34" charset="-128"/>
              </a:rPr>
              <a:t>Suitable when interested in the underlying states of the data</a:t>
            </a:r>
            <a:endParaRPr lang="ja-JP" altLang="en-US" dirty="0">
              <a:solidFill>
                <a:schemeClr val="tx1">
                  <a:lumMod val="75000"/>
                </a:schemeClr>
              </a:solidFill>
              <a:latin typeface="Meiryo" panose="020B0604030504040204" pitchFamily="34" charset="-128"/>
              <a:ea typeface="Meiryo" panose="020B0604030504040204" pitchFamily="34" charset="-128"/>
            </a:endParaRPr>
          </a:p>
        </p:txBody>
      </p:sp>
      <p:sp>
        <p:nvSpPr>
          <p:cNvPr id="28" name="テキスト ボックス 35">
            <a:extLst>
              <a:ext uri="{FF2B5EF4-FFF2-40B4-BE49-F238E27FC236}">
                <a16:creationId xmlns:a16="http://schemas.microsoft.com/office/drawing/2014/main" id="{FC4F7FAD-8708-B4D0-FD2B-CBE276C5F353}"/>
              </a:ext>
            </a:extLst>
          </p:cNvPr>
          <p:cNvSpPr txBox="1"/>
          <p:nvPr/>
        </p:nvSpPr>
        <p:spPr>
          <a:xfrm>
            <a:off x="8157072" y="2045911"/>
            <a:ext cx="3183533" cy="2107848"/>
          </a:xfrm>
          <a:prstGeom prst="rect">
            <a:avLst/>
          </a:prstGeom>
          <a:noFill/>
        </p:spPr>
        <p:txBody>
          <a:bodyPr wrap="square" lIns="182880" tIns="91440" rIns="36000" bIns="91440" rtlCol="0" anchor="t">
            <a:noAutofit/>
          </a:bodyPr>
          <a:lstStyle/>
          <a:p>
            <a:pPr marL="342900" indent="-203200">
              <a:buClr>
                <a:schemeClr val="accent1"/>
              </a:buClr>
              <a:buFont typeface="Arial" panose="020B0604020202020204" pitchFamily="34" charset="0"/>
              <a:buChar char="•"/>
              <a:defRPr/>
            </a:pPr>
            <a:r>
              <a:rPr lang="en-US" altLang="ja-JP" dirty="0">
                <a:solidFill>
                  <a:schemeClr val="tx1">
                    <a:lumMod val="75000"/>
                  </a:schemeClr>
                </a:solidFill>
                <a:latin typeface="Meiryo" panose="020B0604030504040204" pitchFamily="34" charset="-128"/>
                <a:ea typeface="Meiryo" panose="020B0604030504040204" pitchFamily="34" charset="-128"/>
              </a:rPr>
              <a:t>Ensuring data diversity</a:t>
            </a:r>
          </a:p>
          <a:p>
            <a:pPr marL="342900" indent="-203200">
              <a:buClr>
                <a:schemeClr val="accent1"/>
              </a:buClr>
              <a:buFont typeface="Arial" panose="020B0604020202020204" pitchFamily="34" charset="0"/>
              <a:buChar char="•"/>
              <a:defRPr/>
            </a:pPr>
            <a:r>
              <a:rPr lang="en-US" altLang="ja-JP" dirty="0">
                <a:solidFill>
                  <a:schemeClr val="tx1">
                    <a:lumMod val="75000"/>
                  </a:schemeClr>
                </a:solidFill>
                <a:latin typeface="Meiryo" panose="020B0604030504040204" pitchFamily="34" charset="-128"/>
                <a:ea typeface="Meiryo" panose="020B0604030504040204" pitchFamily="34" charset="-128"/>
              </a:rPr>
              <a:t>Not suitable for structured data</a:t>
            </a:r>
          </a:p>
        </p:txBody>
      </p:sp>
      <p:grpSp>
        <p:nvGrpSpPr>
          <p:cNvPr id="29" name="グループ化 17">
            <a:extLst>
              <a:ext uri="{FF2B5EF4-FFF2-40B4-BE49-F238E27FC236}">
                <a16:creationId xmlns:a16="http://schemas.microsoft.com/office/drawing/2014/main" id="{288B387C-604C-5C3F-8D31-DB004F6F81A7}"/>
              </a:ext>
            </a:extLst>
          </p:cNvPr>
          <p:cNvGrpSpPr/>
          <p:nvPr/>
        </p:nvGrpSpPr>
        <p:grpSpPr>
          <a:xfrm>
            <a:off x="906891" y="4145581"/>
            <a:ext cx="2902126" cy="324000"/>
            <a:chOff x="906891" y="3952735"/>
            <a:chExt cx="2902126" cy="324000"/>
          </a:xfrm>
        </p:grpSpPr>
        <p:cxnSp>
          <p:nvCxnSpPr>
            <p:cNvPr id="30" name="直線コネクタ 125">
              <a:extLst>
                <a:ext uri="{FF2B5EF4-FFF2-40B4-BE49-F238E27FC236}">
                  <a16:creationId xmlns:a16="http://schemas.microsoft.com/office/drawing/2014/main" id="{31B7190A-4419-72CF-B3A4-63D0EE7EF319}"/>
                </a:ext>
              </a:extLst>
            </p:cNvPr>
            <p:cNvCxnSpPr>
              <a:cxnSpLocks/>
            </p:cNvCxnSpPr>
            <p:nvPr/>
          </p:nvCxnSpPr>
          <p:spPr>
            <a:xfrm rot="10800000">
              <a:off x="906891" y="4114735"/>
              <a:ext cx="2902126"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1" name="グループ化 16">
              <a:extLst>
                <a:ext uri="{FF2B5EF4-FFF2-40B4-BE49-F238E27FC236}">
                  <a16:creationId xmlns:a16="http://schemas.microsoft.com/office/drawing/2014/main" id="{3CBDC2D9-01A1-2EDE-49C8-3CAD14FAAAA2}"/>
                </a:ext>
              </a:extLst>
            </p:cNvPr>
            <p:cNvGrpSpPr/>
            <p:nvPr/>
          </p:nvGrpSpPr>
          <p:grpSpPr>
            <a:xfrm>
              <a:off x="2195954" y="3952735"/>
              <a:ext cx="324000" cy="324000"/>
              <a:chOff x="2195954" y="3952735"/>
              <a:chExt cx="324000" cy="324000"/>
            </a:xfrm>
          </p:grpSpPr>
          <p:sp>
            <p:nvSpPr>
              <p:cNvPr id="32" name="円/楕円 126">
                <a:extLst>
                  <a:ext uri="{FF2B5EF4-FFF2-40B4-BE49-F238E27FC236}">
                    <a16:creationId xmlns:a16="http://schemas.microsoft.com/office/drawing/2014/main" id="{B22DD273-2DCA-0EFD-4726-998BF6BE707E}"/>
                  </a:ext>
                </a:extLst>
              </p:cNvPr>
              <p:cNvSpPr>
                <a:spLocks/>
              </p:cNvSpPr>
              <p:nvPr/>
            </p:nvSpPr>
            <p:spPr>
              <a:xfrm rot="10800000">
                <a:off x="2195954" y="3952735"/>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2645" tIns="32645" rIns="32645" bIns="32645" rtlCol="0" anchor="ctr"/>
              <a:lstStyle/>
              <a:p>
                <a:pPr algn="ctr" defTabSz="829178">
                  <a:buClr>
                    <a:srgbClr val="4F81BD"/>
                  </a:buClr>
                </a:pPr>
                <a:endParaRPr lang="ja-JP" altLang="en-US" sz="1632" dirty="0">
                  <a:solidFill>
                    <a:prstClr val="white"/>
                  </a:solidFill>
                  <a:latin typeface="Trebuchet MS" panose="020B0703020202090204" pitchFamily="34" charset="0"/>
                  <a:ea typeface="Meiryo" panose="020B0604030504040204" pitchFamily="34" charset="-128"/>
                </a:endParaRPr>
              </a:p>
            </p:txBody>
          </p:sp>
          <p:pic>
            <p:nvPicPr>
              <p:cNvPr id="33" name="グラフィックス 130" descr="キャレットを下へ 枠線">
                <a:extLst>
                  <a:ext uri="{FF2B5EF4-FFF2-40B4-BE49-F238E27FC236}">
                    <a16:creationId xmlns:a16="http://schemas.microsoft.com/office/drawing/2014/main" id="{D7CFA683-E4BF-2FBB-EE87-FE0A4BEE826D}"/>
                  </a:ext>
                </a:extLst>
              </p:cNvPr>
              <p:cNvPicPr>
                <a:picLocks/>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flipV="1">
                <a:off x="2195954" y="3952735"/>
                <a:ext cx="324000" cy="324000"/>
              </a:xfrm>
              <a:prstGeom prst="rect">
                <a:avLst/>
              </a:prstGeom>
            </p:spPr>
          </p:pic>
        </p:grpSp>
      </p:grpSp>
      <p:grpSp>
        <p:nvGrpSpPr>
          <p:cNvPr id="34" name="グループ化 18">
            <a:extLst>
              <a:ext uri="{FF2B5EF4-FFF2-40B4-BE49-F238E27FC236}">
                <a16:creationId xmlns:a16="http://schemas.microsoft.com/office/drawing/2014/main" id="{306856DD-CC0B-A2CF-59AD-B7667D8ADCC3}"/>
              </a:ext>
            </a:extLst>
          </p:cNvPr>
          <p:cNvGrpSpPr/>
          <p:nvPr/>
        </p:nvGrpSpPr>
        <p:grpSpPr>
          <a:xfrm>
            <a:off x="4644938" y="4145581"/>
            <a:ext cx="2902126" cy="324000"/>
            <a:chOff x="906891" y="3952735"/>
            <a:chExt cx="2902126" cy="324000"/>
          </a:xfrm>
        </p:grpSpPr>
        <p:cxnSp>
          <p:nvCxnSpPr>
            <p:cNvPr id="35" name="直線コネクタ 125">
              <a:extLst>
                <a:ext uri="{FF2B5EF4-FFF2-40B4-BE49-F238E27FC236}">
                  <a16:creationId xmlns:a16="http://schemas.microsoft.com/office/drawing/2014/main" id="{3FFB9B84-652B-4BDB-B90A-8329D8857D80}"/>
                </a:ext>
              </a:extLst>
            </p:cNvPr>
            <p:cNvCxnSpPr>
              <a:cxnSpLocks/>
            </p:cNvCxnSpPr>
            <p:nvPr/>
          </p:nvCxnSpPr>
          <p:spPr>
            <a:xfrm rot="10800000">
              <a:off x="906891" y="4114735"/>
              <a:ext cx="2902126"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6" name="グループ化 20">
              <a:extLst>
                <a:ext uri="{FF2B5EF4-FFF2-40B4-BE49-F238E27FC236}">
                  <a16:creationId xmlns:a16="http://schemas.microsoft.com/office/drawing/2014/main" id="{1465CC16-6029-0C65-A256-77A46E2072FB}"/>
                </a:ext>
              </a:extLst>
            </p:cNvPr>
            <p:cNvGrpSpPr/>
            <p:nvPr/>
          </p:nvGrpSpPr>
          <p:grpSpPr>
            <a:xfrm>
              <a:off x="2195954" y="3952735"/>
              <a:ext cx="324000" cy="324000"/>
              <a:chOff x="2195954" y="3952735"/>
              <a:chExt cx="324000" cy="324000"/>
            </a:xfrm>
          </p:grpSpPr>
          <p:sp>
            <p:nvSpPr>
              <p:cNvPr id="37" name="円/楕円 126">
                <a:extLst>
                  <a:ext uri="{FF2B5EF4-FFF2-40B4-BE49-F238E27FC236}">
                    <a16:creationId xmlns:a16="http://schemas.microsoft.com/office/drawing/2014/main" id="{BEBA1C49-CC44-3881-12D2-5112E19126A7}"/>
                  </a:ext>
                </a:extLst>
              </p:cNvPr>
              <p:cNvSpPr>
                <a:spLocks/>
              </p:cNvSpPr>
              <p:nvPr/>
            </p:nvSpPr>
            <p:spPr>
              <a:xfrm rot="10800000">
                <a:off x="2195954" y="3952735"/>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2645" tIns="32645" rIns="32645" bIns="32645" rtlCol="0" anchor="ctr"/>
              <a:lstStyle/>
              <a:p>
                <a:pPr algn="ctr" defTabSz="829178">
                  <a:buClr>
                    <a:srgbClr val="4F81BD"/>
                  </a:buClr>
                </a:pPr>
                <a:endParaRPr lang="ja-JP" altLang="en-US" sz="1632" dirty="0">
                  <a:solidFill>
                    <a:prstClr val="white"/>
                  </a:solidFill>
                  <a:latin typeface="Trebuchet MS" panose="020B0703020202090204" pitchFamily="34" charset="0"/>
                  <a:ea typeface="Meiryo" panose="020B0604030504040204" pitchFamily="34" charset="-128"/>
                </a:endParaRPr>
              </a:p>
            </p:txBody>
          </p:sp>
          <p:pic>
            <p:nvPicPr>
              <p:cNvPr id="38" name="グラフィックス 130" descr="キャレットを下へ 枠線">
                <a:extLst>
                  <a:ext uri="{FF2B5EF4-FFF2-40B4-BE49-F238E27FC236}">
                    <a16:creationId xmlns:a16="http://schemas.microsoft.com/office/drawing/2014/main" id="{4782E7AD-32BD-FBB8-4A98-9C6DA5C76441}"/>
                  </a:ext>
                </a:extLst>
              </p:cNvPr>
              <p:cNvPicPr>
                <a:picLocks/>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flipV="1">
                <a:off x="2195954" y="3952735"/>
                <a:ext cx="324000" cy="324000"/>
              </a:xfrm>
              <a:prstGeom prst="rect">
                <a:avLst/>
              </a:prstGeom>
            </p:spPr>
          </p:pic>
        </p:grpSp>
      </p:grpSp>
      <p:grpSp>
        <p:nvGrpSpPr>
          <p:cNvPr id="39" name="グループ化 23">
            <a:extLst>
              <a:ext uri="{FF2B5EF4-FFF2-40B4-BE49-F238E27FC236}">
                <a16:creationId xmlns:a16="http://schemas.microsoft.com/office/drawing/2014/main" id="{A07528E0-AB03-06FE-19A9-1192DDF99663}"/>
              </a:ext>
            </a:extLst>
          </p:cNvPr>
          <p:cNvGrpSpPr/>
          <p:nvPr/>
        </p:nvGrpSpPr>
        <p:grpSpPr>
          <a:xfrm>
            <a:off x="8382984" y="4145581"/>
            <a:ext cx="2902126" cy="324000"/>
            <a:chOff x="906891" y="3952735"/>
            <a:chExt cx="2902126" cy="324000"/>
          </a:xfrm>
        </p:grpSpPr>
        <p:cxnSp>
          <p:nvCxnSpPr>
            <p:cNvPr id="40" name="直線コネクタ 125">
              <a:extLst>
                <a:ext uri="{FF2B5EF4-FFF2-40B4-BE49-F238E27FC236}">
                  <a16:creationId xmlns:a16="http://schemas.microsoft.com/office/drawing/2014/main" id="{03B69E4D-708C-C769-352F-40C0BB03C220}"/>
                </a:ext>
              </a:extLst>
            </p:cNvPr>
            <p:cNvCxnSpPr>
              <a:cxnSpLocks/>
            </p:cNvCxnSpPr>
            <p:nvPr/>
          </p:nvCxnSpPr>
          <p:spPr>
            <a:xfrm rot="10800000">
              <a:off x="906891" y="4114735"/>
              <a:ext cx="2902126"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1" name="グループ化 25">
              <a:extLst>
                <a:ext uri="{FF2B5EF4-FFF2-40B4-BE49-F238E27FC236}">
                  <a16:creationId xmlns:a16="http://schemas.microsoft.com/office/drawing/2014/main" id="{1E7C74E0-0C74-47D5-D9AB-6A83DFAA8F22}"/>
                </a:ext>
              </a:extLst>
            </p:cNvPr>
            <p:cNvGrpSpPr/>
            <p:nvPr/>
          </p:nvGrpSpPr>
          <p:grpSpPr>
            <a:xfrm>
              <a:off x="2195954" y="3952735"/>
              <a:ext cx="324000" cy="324000"/>
              <a:chOff x="2195954" y="3952735"/>
              <a:chExt cx="324000" cy="324000"/>
            </a:xfrm>
          </p:grpSpPr>
          <p:sp>
            <p:nvSpPr>
              <p:cNvPr id="42" name="円/楕円 126">
                <a:extLst>
                  <a:ext uri="{FF2B5EF4-FFF2-40B4-BE49-F238E27FC236}">
                    <a16:creationId xmlns:a16="http://schemas.microsoft.com/office/drawing/2014/main" id="{2EE94511-AEB3-41B5-BF68-18412775E564}"/>
                  </a:ext>
                </a:extLst>
              </p:cNvPr>
              <p:cNvSpPr>
                <a:spLocks/>
              </p:cNvSpPr>
              <p:nvPr/>
            </p:nvSpPr>
            <p:spPr>
              <a:xfrm rot="10800000">
                <a:off x="2195954" y="3952735"/>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2645" tIns="32645" rIns="32645" bIns="32645" rtlCol="0" anchor="ctr"/>
              <a:lstStyle/>
              <a:p>
                <a:pPr algn="ctr" defTabSz="829178">
                  <a:buClr>
                    <a:srgbClr val="4F81BD"/>
                  </a:buClr>
                </a:pPr>
                <a:endParaRPr lang="ja-JP" altLang="en-US" sz="1632" dirty="0">
                  <a:solidFill>
                    <a:prstClr val="white"/>
                  </a:solidFill>
                  <a:latin typeface="Trebuchet MS" panose="020B0703020202090204" pitchFamily="34" charset="0"/>
                  <a:ea typeface="Meiryo" panose="020B0604030504040204" pitchFamily="34" charset="-128"/>
                </a:endParaRPr>
              </a:p>
            </p:txBody>
          </p:sp>
          <p:pic>
            <p:nvPicPr>
              <p:cNvPr id="43" name="グラフィックス 130" descr="キャレットを下へ 枠線">
                <a:extLst>
                  <a:ext uri="{FF2B5EF4-FFF2-40B4-BE49-F238E27FC236}">
                    <a16:creationId xmlns:a16="http://schemas.microsoft.com/office/drawing/2014/main" id="{0461E582-9942-8D90-7244-E9D8173DAF6A}"/>
                  </a:ext>
                </a:extLst>
              </p:cNvPr>
              <p:cNvPicPr>
                <a:picLocks/>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flipV="1">
                <a:off x="2195954" y="3952735"/>
                <a:ext cx="324000" cy="324000"/>
              </a:xfrm>
              <a:prstGeom prst="rect">
                <a:avLst/>
              </a:prstGeom>
            </p:spPr>
          </p:pic>
        </p:grpSp>
      </p:grpSp>
      <p:sp>
        <p:nvSpPr>
          <p:cNvPr id="45" name="テキスト ボックス 35">
            <a:extLst>
              <a:ext uri="{FF2B5EF4-FFF2-40B4-BE49-F238E27FC236}">
                <a16:creationId xmlns:a16="http://schemas.microsoft.com/office/drawing/2014/main" id="{C5868ACB-8A55-F263-C3AA-3D59041F9129}"/>
              </a:ext>
            </a:extLst>
          </p:cNvPr>
          <p:cNvSpPr txBox="1"/>
          <p:nvPr/>
        </p:nvSpPr>
        <p:spPr>
          <a:xfrm>
            <a:off x="488022" y="4525882"/>
            <a:ext cx="3183533" cy="1386465"/>
          </a:xfrm>
          <a:prstGeom prst="rect">
            <a:avLst/>
          </a:prstGeom>
          <a:noFill/>
        </p:spPr>
        <p:txBody>
          <a:bodyPr wrap="square" lIns="182880" tIns="91440" rIns="36000" bIns="91440" rtlCol="0" anchor="t">
            <a:noAutofit/>
          </a:bodyPr>
          <a:lstStyle/>
          <a:p>
            <a:pPr marL="139700">
              <a:buClr>
                <a:schemeClr val="accent1"/>
              </a:buClr>
              <a:defRPr/>
            </a:pPr>
            <a:r>
              <a:rPr lang="en-US" altLang="ja-JP" dirty="0">
                <a:solidFill>
                  <a:schemeClr val="tx1">
                    <a:lumMod val="75000"/>
                  </a:schemeClr>
                </a:solidFill>
                <a:latin typeface="Meiryo" panose="020B0604030504040204" pitchFamily="34" charset="-128"/>
                <a:ea typeface="Meiryo" panose="020B0604030504040204" pitchFamily="34" charset="-128"/>
              </a:rPr>
              <a:t>BLE packet data is time-series and structured data.</a:t>
            </a:r>
            <a:endParaRPr lang="ja-JP" altLang="en-US" dirty="0">
              <a:solidFill>
                <a:schemeClr val="tx1">
                  <a:lumMod val="75000"/>
                </a:schemeClr>
              </a:solidFill>
              <a:latin typeface="Meiryo" panose="020B0604030504040204" pitchFamily="34" charset="-128"/>
              <a:ea typeface="Meiryo" panose="020B0604030504040204" pitchFamily="34" charset="-128"/>
            </a:endParaRPr>
          </a:p>
        </p:txBody>
      </p:sp>
      <p:sp>
        <p:nvSpPr>
          <p:cNvPr id="46" name="テキスト ボックス 35">
            <a:extLst>
              <a:ext uri="{FF2B5EF4-FFF2-40B4-BE49-F238E27FC236}">
                <a16:creationId xmlns:a16="http://schemas.microsoft.com/office/drawing/2014/main" id="{2366B791-6130-027C-F17D-007FF9DA42C7}"/>
              </a:ext>
            </a:extLst>
          </p:cNvPr>
          <p:cNvSpPr txBox="1"/>
          <p:nvPr/>
        </p:nvSpPr>
        <p:spPr>
          <a:xfrm>
            <a:off x="4360097" y="4525882"/>
            <a:ext cx="3183533" cy="1386465"/>
          </a:xfrm>
          <a:prstGeom prst="rect">
            <a:avLst/>
          </a:prstGeom>
          <a:noFill/>
        </p:spPr>
        <p:txBody>
          <a:bodyPr wrap="square" lIns="182880" tIns="91440" rIns="36000" bIns="91440" rtlCol="0" anchor="t">
            <a:noAutofit/>
          </a:bodyPr>
          <a:lstStyle/>
          <a:p>
            <a:pPr marL="139700">
              <a:buClr>
                <a:schemeClr val="accent1"/>
              </a:buClr>
              <a:defRPr/>
            </a:pPr>
            <a:r>
              <a:rPr lang="en-US" altLang="ja-JP" dirty="0">
                <a:solidFill>
                  <a:schemeClr val="tx1">
                    <a:lumMod val="75000"/>
                  </a:schemeClr>
                </a:solidFill>
                <a:latin typeface="Meiryo" panose="020B0604030504040204" pitchFamily="34" charset="-128"/>
                <a:ea typeface="Meiryo" panose="020B0604030504040204" pitchFamily="34" charset="-128"/>
              </a:rPr>
              <a:t>The main goal is to generate synthetic data, not investigate hidden states.</a:t>
            </a:r>
            <a:endParaRPr lang="ja-JP" altLang="en-US" dirty="0">
              <a:solidFill>
                <a:schemeClr val="tx1">
                  <a:lumMod val="75000"/>
                </a:schemeClr>
              </a:solidFill>
              <a:latin typeface="Meiryo" panose="020B0604030504040204" pitchFamily="34" charset="-128"/>
              <a:ea typeface="Meiryo" panose="020B0604030504040204" pitchFamily="34" charset="-128"/>
            </a:endParaRPr>
          </a:p>
        </p:txBody>
      </p:sp>
      <p:sp>
        <p:nvSpPr>
          <p:cNvPr id="52" name="テキスト ボックス 35">
            <a:extLst>
              <a:ext uri="{FF2B5EF4-FFF2-40B4-BE49-F238E27FC236}">
                <a16:creationId xmlns:a16="http://schemas.microsoft.com/office/drawing/2014/main" id="{2A9117D3-F058-6A47-3029-AAE16BDD6251}"/>
              </a:ext>
            </a:extLst>
          </p:cNvPr>
          <p:cNvSpPr txBox="1"/>
          <p:nvPr/>
        </p:nvSpPr>
        <p:spPr>
          <a:xfrm>
            <a:off x="8157072" y="4525882"/>
            <a:ext cx="3183533" cy="1386465"/>
          </a:xfrm>
          <a:prstGeom prst="rect">
            <a:avLst/>
          </a:prstGeom>
          <a:noFill/>
        </p:spPr>
        <p:txBody>
          <a:bodyPr wrap="square" lIns="182880" tIns="91440" rIns="36000" bIns="91440" rtlCol="0" anchor="t">
            <a:noAutofit/>
          </a:bodyPr>
          <a:lstStyle/>
          <a:p>
            <a:pPr marL="139700">
              <a:buClr>
                <a:schemeClr val="accent1"/>
              </a:buClr>
              <a:defRPr/>
            </a:pPr>
            <a:r>
              <a:rPr lang="en-US" altLang="ja-JP" dirty="0">
                <a:solidFill>
                  <a:schemeClr val="tx1">
                    <a:lumMod val="75000"/>
                  </a:schemeClr>
                </a:solidFill>
                <a:latin typeface="Meiryo" panose="020B0604030504040204" pitchFamily="34" charset="-128"/>
                <a:ea typeface="Meiryo" panose="020B0604030504040204" pitchFamily="34" charset="-128"/>
              </a:rPr>
              <a:t>BLE is structured data.</a:t>
            </a:r>
            <a:endParaRPr lang="ja-JP" altLang="en-US" dirty="0">
              <a:solidFill>
                <a:schemeClr val="tx1">
                  <a:lumMod val="75000"/>
                </a:schemeClr>
              </a:solidFill>
              <a:latin typeface="Meiryo" panose="020B0604030504040204" pitchFamily="34" charset="-128"/>
              <a:ea typeface="Meiryo" panose="020B0604030504040204" pitchFamily="34" charset="-128"/>
            </a:endParaRPr>
          </a:p>
        </p:txBody>
      </p:sp>
      <p:sp>
        <p:nvSpPr>
          <p:cNvPr id="53" name="Slide Number Placeholder 52">
            <a:extLst>
              <a:ext uri="{FF2B5EF4-FFF2-40B4-BE49-F238E27FC236}">
                <a16:creationId xmlns:a16="http://schemas.microsoft.com/office/drawing/2014/main" id="{2DD99BC6-D77C-692A-EB22-9CEBD4A6E258}"/>
              </a:ext>
            </a:extLst>
          </p:cNvPr>
          <p:cNvSpPr>
            <a:spLocks noGrp="1"/>
          </p:cNvSpPr>
          <p:nvPr>
            <p:ph type="sldNum" sz="quarter" idx="11"/>
          </p:nvPr>
        </p:nvSpPr>
        <p:spPr/>
        <p:txBody>
          <a:bodyPr/>
          <a:lstStyle/>
          <a:p>
            <a:fld id="{CE884680-B901-7B4E-B61D-104198092958}" type="slidenum">
              <a:rPr lang="ja-JP" altLang="en-US" smtClean="0"/>
              <a:pPr/>
              <a:t>8</a:t>
            </a:fld>
            <a:endParaRPr lang="ja-JP" altLang="en-US"/>
          </a:p>
        </p:txBody>
      </p:sp>
    </p:spTree>
    <p:extLst>
      <p:ext uri="{BB962C8B-B14F-4D97-AF65-F5344CB8AC3E}">
        <p14:creationId xmlns:p14="http://schemas.microsoft.com/office/powerpoint/2010/main" val="446363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BE520-391A-E208-562D-337277754DC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A2D0305-5662-88CD-0101-F9AD9F96AC65}"/>
              </a:ext>
            </a:extLst>
          </p:cNvPr>
          <p:cNvSpPr>
            <a:spLocks noGrp="1"/>
          </p:cNvSpPr>
          <p:nvPr>
            <p:ph type="title"/>
          </p:nvPr>
        </p:nvSpPr>
        <p:spPr/>
        <p:txBody>
          <a:bodyPr/>
          <a:lstStyle/>
          <a:p>
            <a:pPr algn="l"/>
            <a:r>
              <a:rPr lang="en-GB" altLang="ja-JP" dirty="0"/>
              <a:t>Data Selection</a:t>
            </a:r>
            <a:endParaRPr lang="ja-JP" altLang="en-US" sz="2400" dirty="0"/>
          </a:p>
        </p:txBody>
      </p:sp>
      <p:sp>
        <p:nvSpPr>
          <p:cNvPr id="25" name="テキスト ボックス 24">
            <a:extLst>
              <a:ext uri="{FF2B5EF4-FFF2-40B4-BE49-F238E27FC236}">
                <a16:creationId xmlns:a16="http://schemas.microsoft.com/office/drawing/2014/main" id="{79D3A0CE-DCE8-AA54-A084-A378605F118D}"/>
              </a:ext>
            </a:extLst>
          </p:cNvPr>
          <p:cNvSpPr txBox="1"/>
          <p:nvPr/>
        </p:nvSpPr>
        <p:spPr>
          <a:xfrm>
            <a:off x="714375" y="1276350"/>
            <a:ext cx="762000" cy="133350"/>
          </a:xfrm>
          <a:prstGeom prst="rect">
            <a:avLst/>
          </a:prstGeom>
          <a:noFill/>
        </p:spPr>
        <p:txBody>
          <a:bodyPr wrap="square" lIns="36000" tIns="36000" rIns="36000" bIns="36000" rtlCol="0" anchor="t">
            <a:noAutofit/>
          </a:bodyPr>
          <a:lstStyle/>
          <a:p>
            <a:pPr algn="l">
              <a:buClr>
                <a:schemeClr val="accent1"/>
              </a:buClr>
            </a:pPr>
            <a:endParaRPr kumimoji="1" lang="ja-JP" altLang="en-US" dirty="0">
              <a:solidFill>
                <a:schemeClr val="accent1"/>
              </a:solidFill>
              <a:latin typeface="Meiryo" panose="020B0604030504040204" pitchFamily="34" charset="-128"/>
              <a:ea typeface="Meiryo" panose="020B0604030504040204" pitchFamily="34" charset="-128"/>
            </a:endParaRPr>
          </a:p>
        </p:txBody>
      </p:sp>
      <p:sp>
        <p:nvSpPr>
          <p:cNvPr id="40" name="正方形/長方形 39">
            <a:extLst>
              <a:ext uri="{FF2B5EF4-FFF2-40B4-BE49-F238E27FC236}">
                <a16:creationId xmlns:a16="http://schemas.microsoft.com/office/drawing/2014/main" id="{386FFC3A-F952-474B-9EB4-91D5C80D2A16}"/>
              </a:ext>
            </a:extLst>
          </p:cNvPr>
          <p:cNvSpPr/>
          <p:nvPr/>
        </p:nvSpPr>
        <p:spPr>
          <a:xfrm>
            <a:off x="371475" y="2008878"/>
            <a:ext cx="8533901" cy="654431"/>
          </a:xfrm>
          <a:prstGeom prst="rect">
            <a:avLst/>
          </a:prstGeom>
          <a:solidFill>
            <a:schemeClr val="tx2">
              <a:lumMod val="50000"/>
              <a:lumOff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sz="2400" dirty="0">
                <a:latin typeface="Meiryo" panose="020B0604030504040204" pitchFamily="34" charset="-128"/>
                <a:ea typeface="Meiryo" panose="020B0604030504040204" pitchFamily="34" charset="-128"/>
              </a:rPr>
              <a:t>SmartTag (nearby)</a:t>
            </a:r>
            <a:endParaRPr kumimoji="1" lang="ja-JP" altLang="en-US" sz="2400" dirty="0">
              <a:latin typeface="Meiryo" panose="020B0604030504040204" pitchFamily="34" charset="-128"/>
              <a:ea typeface="Meiryo" panose="020B0604030504040204" pitchFamily="34" charset="-128"/>
            </a:endParaRPr>
          </a:p>
        </p:txBody>
      </p:sp>
      <p:sp>
        <p:nvSpPr>
          <p:cNvPr id="39" name="正方形/長方形 38">
            <a:extLst>
              <a:ext uri="{FF2B5EF4-FFF2-40B4-BE49-F238E27FC236}">
                <a16:creationId xmlns:a16="http://schemas.microsoft.com/office/drawing/2014/main" id="{9BE9B312-C384-BDAC-8A89-6C0BE80CF645}"/>
              </a:ext>
            </a:extLst>
          </p:cNvPr>
          <p:cNvSpPr/>
          <p:nvPr/>
        </p:nvSpPr>
        <p:spPr>
          <a:xfrm>
            <a:off x="371475" y="1175998"/>
            <a:ext cx="11449048" cy="654431"/>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lang="en-US" altLang="ja-JP" sz="2800" b="1" dirty="0">
                <a:latin typeface="Meiryo" panose="020B0604030504040204" pitchFamily="34" charset="-128"/>
                <a:ea typeface="Meiryo" panose="020B0604030504040204" pitchFamily="34" charset="-128"/>
              </a:rPr>
              <a:t>Preprocessed SmartTag (nearby)</a:t>
            </a:r>
            <a:endParaRPr kumimoji="1" lang="ja-JP" altLang="en-US" sz="2800" b="1" dirty="0">
              <a:latin typeface="Meiryo" panose="020B0604030504040204" pitchFamily="34" charset="-128"/>
              <a:ea typeface="Meiryo" panose="020B0604030504040204" pitchFamily="34" charset="-128"/>
            </a:endParaRPr>
          </a:p>
        </p:txBody>
      </p:sp>
      <p:sp>
        <p:nvSpPr>
          <p:cNvPr id="41" name="正方形/長方形 40">
            <a:extLst>
              <a:ext uri="{FF2B5EF4-FFF2-40B4-BE49-F238E27FC236}">
                <a16:creationId xmlns:a16="http://schemas.microsoft.com/office/drawing/2014/main" id="{E592193F-D91A-D51F-54E7-C003DBF0457A}"/>
              </a:ext>
            </a:extLst>
          </p:cNvPr>
          <p:cNvSpPr/>
          <p:nvPr/>
        </p:nvSpPr>
        <p:spPr>
          <a:xfrm>
            <a:off x="9116923" y="2008878"/>
            <a:ext cx="2703600" cy="654431"/>
          </a:xfrm>
          <a:prstGeom prst="rect">
            <a:avLst/>
          </a:prstGeom>
          <a:solidFill>
            <a:schemeClr val="tx2">
              <a:lumMod val="50000"/>
              <a:lumOff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sz="2400" dirty="0">
                <a:latin typeface="Meiryo" panose="020B0604030504040204" pitchFamily="34" charset="-128"/>
                <a:ea typeface="Meiryo" panose="020B0604030504040204" pitchFamily="34" charset="-128"/>
              </a:rPr>
              <a:t>Preprocessed</a:t>
            </a:r>
            <a:endParaRPr kumimoji="1" lang="ja-JP" altLang="en-US" sz="2400" dirty="0">
              <a:latin typeface="Meiryo" panose="020B0604030504040204" pitchFamily="34" charset="-128"/>
              <a:ea typeface="Meiryo" panose="020B0604030504040204" pitchFamily="34" charset="-128"/>
            </a:endParaRPr>
          </a:p>
        </p:txBody>
      </p:sp>
      <p:grpSp>
        <p:nvGrpSpPr>
          <p:cNvPr id="3" name="グループ化 23">
            <a:extLst>
              <a:ext uri="{FF2B5EF4-FFF2-40B4-BE49-F238E27FC236}">
                <a16:creationId xmlns:a16="http://schemas.microsoft.com/office/drawing/2014/main" id="{CA2ADE26-91E3-7496-87CC-98A2AB824E60}"/>
              </a:ext>
            </a:extLst>
          </p:cNvPr>
          <p:cNvGrpSpPr/>
          <p:nvPr/>
        </p:nvGrpSpPr>
        <p:grpSpPr>
          <a:xfrm>
            <a:off x="753446" y="2982132"/>
            <a:ext cx="2045440" cy="2045440"/>
            <a:chOff x="2650454" y="3608624"/>
            <a:chExt cx="1563550" cy="1563550"/>
          </a:xfrm>
        </p:grpSpPr>
        <p:sp>
          <p:nvSpPr>
            <p:cNvPr id="27" name="円/楕円 42">
              <a:extLst>
                <a:ext uri="{FF2B5EF4-FFF2-40B4-BE49-F238E27FC236}">
                  <a16:creationId xmlns:a16="http://schemas.microsoft.com/office/drawing/2014/main" id="{1A282B4C-42D7-B720-2F23-95C658A57A54}"/>
                </a:ext>
              </a:extLst>
            </p:cNvPr>
            <p:cNvSpPr/>
            <p:nvPr/>
          </p:nvSpPr>
          <p:spPr>
            <a:xfrm>
              <a:off x="2650454" y="3608624"/>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noProof="0" dirty="0">
                <a:ln>
                  <a:noFill/>
                </a:ln>
                <a:solidFill>
                  <a:prstClr val="white"/>
                </a:solidFill>
                <a:effectLst/>
                <a:uLnTx/>
                <a:uFillTx/>
                <a:latin typeface="Trebuchet MS" panose="020B0603020202020204" pitchFamily="34" charset="0"/>
                <a:ea typeface="Meiryo" panose="020B0604030504040204" pitchFamily="34" charset="-128"/>
                <a:cs typeface="+mn-cs"/>
              </a:endParaRPr>
            </a:p>
          </p:txBody>
        </p:sp>
        <p:pic>
          <p:nvPicPr>
            <p:cNvPr id="28" name="グラフィックス 22" descr="Rating 1 Star with solid fill">
              <a:extLst>
                <a:ext uri="{FF2B5EF4-FFF2-40B4-BE49-F238E27FC236}">
                  <a16:creationId xmlns:a16="http://schemas.microsoft.com/office/drawing/2014/main" id="{BEEFC649-5B54-E6A4-35CE-FF2FA3CA97A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93851" y="3952021"/>
              <a:ext cx="876756" cy="876756"/>
            </a:xfrm>
            <a:prstGeom prst="rect">
              <a:avLst/>
            </a:prstGeom>
          </p:spPr>
        </p:pic>
      </p:grpSp>
      <p:grpSp>
        <p:nvGrpSpPr>
          <p:cNvPr id="29" name="グループ化 24">
            <a:extLst>
              <a:ext uri="{FF2B5EF4-FFF2-40B4-BE49-F238E27FC236}">
                <a16:creationId xmlns:a16="http://schemas.microsoft.com/office/drawing/2014/main" id="{9E4D9263-DDD1-E325-DA6F-2B99B7157C7A}"/>
              </a:ext>
            </a:extLst>
          </p:cNvPr>
          <p:cNvGrpSpPr/>
          <p:nvPr/>
        </p:nvGrpSpPr>
        <p:grpSpPr>
          <a:xfrm>
            <a:off x="9393118" y="2982132"/>
            <a:ext cx="2045440" cy="2045440"/>
            <a:chOff x="2791040" y="1295828"/>
            <a:chExt cx="1563550" cy="1563550"/>
          </a:xfrm>
        </p:grpSpPr>
        <p:sp>
          <p:nvSpPr>
            <p:cNvPr id="30" name="円/楕円 41">
              <a:extLst>
                <a:ext uri="{FF2B5EF4-FFF2-40B4-BE49-F238E27FC236}">
                  <a16:creationId xmlns:a16="http://schemas.microsoft.com/office/drawing/2014/main" id="{4C5C97CD-4539-A8C9-A8EF-D4EA9BAC44DC}"/>
                </a:ext>
              </a:extLst>
            </p:cNvPr>
            <p:cNvSpPr/>
            <p:nvPr/>
          </p:nvSpPr>
          <p:spPr>
            <a:xfrm>
              <a:off x="2791040" y="1295828"/>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noProof="0" dirty="0">
                <a:ln>
                  <a:noFill/>
                </a:ln>
                <a:solidFill>
                  <a:prstClr val="white"/>
                </a:solidFill>
                <a:effectLst/>
                <a:uLnTx/>
                <a:uFillTx/>
                <a:latin typeface="Trebuchet MS" panose="020B0603020202020204" pitchFamily="34" charset="0"/>
                <a:ea typeface="Meiryo" panose="020B0604030504040204" pitchFamily="34" charset="-128"/>
                <a:cs typeface="+mn-cs"/>
              </a:endParaRPr>
            </a:p>
          </p:txBody>
        </p:sp>
        <p:pic>
          <p:nvPicPr>
            <p:cNvPr id="31" name="グラフィックス 8" descr="Robot with solid fill">
              <a:extLst>
                <a:ext uri="{FF2B5EF4-FFF2-40B4-BE49-F238E27FC236}">
                  <a16:creationId xmlns:a16="http://schemas.microsoft.com/office/drawing/2014/main" id="{17795216-12E5-7DC7-3712-8DDDBB0BD94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134436" y="1639225"/>
              <a:ext cx="876756" cy="876756"/>
            </a:xfrm>
            <a:prstGeom prst="rect">
              <a:avLst/>
            </a:prstGeom>
          </p:spPr>
        </p:pic>
      </p:grpSp>
      <p:grpSp>
        <p:nvGrpSpPr>
          <p:cNvPr id="35" name="グループ化 24">
            <a:extLst>
              <a:ext uri="{FF2B5EF4-FFF2-40B4-BE49-F238E27FC236}">
                <a16:creationId xmlns:a16="http://schemas.microsoft.com/office/drawing/2014/main" id="{DB1C08DA-21DC-0C4D-D9F3-4665973F853D}"/>
              </a:ext>
            </a:extLst>
          </p:cNvPr>
          <p:cNvGrpSpPr/>
          <p:nvPr/>
        </p:nvGrpSpPr>
        <p:grpSpPr>
          <a:xfrm>
            <a:off x="3633337" y="2982132"/>
            <a:ext cx="2045440" cy="2045440"/>
            <a:chOff x="2791040" y="1295828"/>
            <a:chExt cx="1563550" cy="1563550"/>
          </a:xfrm>
        </p:grpSpPr>
        <p:sp>
          <p:nvSpPr>
            <p:cNvPr id="36" name="円/楕円 41">
              <a:extLst>
                <a:ext uri="{FF2B5EF4-FFF2-40B4-BE49-F238E27FC236}">
                  <a16:creationId xmlns:a16="http://schemas.microsoft.com/office/drawing/2014/main" id="{E906045E-18C6-6F10-074A-C23207D057A6}"/>
                </a:ext>
              </a:extLst>
            </p:cNvPr>
            <p:cNvSpPr/>
            <p:nvPr/>
          </p:nvSpPr>
          <p:spPr>
            <a:xfrm>
              <a:off x="2791040" y="1295828"/>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noProof="0" dirty="0">
                <a:ln>
                  <a:noFill/>
                </a:ln>
                <a:solidFill>
                  <a:prstClr val="white"/>
                </a:solidFill>
                <a:effectLst/>
                <a:uLnTx/>
                <a:uFillTx/>
                <a:latin typeface="Trebuchet MS" panose="020B0603020202020204" pitchFamily="34" charset="0"/>
                <a:ea typeface="Meiryo" panose="020B0604030504040204" pitchFamily="34" charset="-128"/>
                <a:cs typeface="+mn-cs"/>
              </a:endParaRPr>
            </a:p>
          </p:txBody>
        </p:sp>
        <p:pic>
          <p:nvPicPr>
            <p:cNvPr id="37" name="グラフィックス 8" descr="Seesaw with solid fill">
              <a:extLst>
                <a:ext uri="{FF2B5EF4-FFF2-40B4-BE49-F238E27FC236}">
                  <a16:creationId xmlns:a16="http://schemas.microsoft.com/office/drawing/2014/main" id="{EB532E1F-D4EE-078E-EB86-303E2431429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134436" y="1639225"/>
              <a:ext cx="876756" cy="876756"/>
            </a:xfrm>
            <a:prstGeom prst="rect">
              <a:avLst/>
            </a:prstGeom>
          </p:spPr>
        </p:pic>
      </p:grpSp>
      <p:grpSp>
        <p:nvGrpSpPr>
          <p:cNvPr id="42" name="グループ化 24">
            <a:extLst>
              <a:ext uri="{FF2B5EF4-FFF2-40B4-BE49-F238E27FC236}">
                <a16:creationId xmlns:a16="http://schemas.microsoft.com/office/drawing/2014/main" id="{838F3945-D3C6-773A-6295-511BDC54F352}"/>
              </a:ext>
            </a:extLst>
          </p:cNvPr>
          <p:cNvGrpSpPr/>
          <p:nvPr/>
        </p:nvGrpSpPr>
        <p:grpSpPr>
          <a:xfrm>
            <a:off x="6513228" y="2982132"/>
            <a:ext cx="2045440" cy="2045440"/>
            <a:chOff x="2791040" y="1295828"/>
            <a:chExt cx="1563550" cy="1563550"/>
          </a:xfrm>
        </p:grpSpPr>
        <p:sp>
          <p:nvSpPr>
            <p:cNvPr id="43" name="円/楕円 41">
              <a:extLst>
                <a:ext uri="{FF2B5EF4-FFF2-40B4-BE49-F238E27FC236}">
                  <a16:creationId xmlns:a16="http://schemas.microsoft.com/office/drawing/2014/main" id="{22E771D9-046A-7CA2-4BF8-F7AAB6B5D5F4}"/>
                </a:ext>
              </a:extLst>
            </p:cNvPr>
            <p:cNvSpPr/>
            <p:nvPr/>
          </p:nvSpPr>
          <p:spPr>
            <a:xfrm>
              <a:off x="2791040" y="1295828"/>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noProof="0" dirty="0">
                <a:ln>
                  <a:noFill/>
                </a:ln>
                <a:solidFill>
                  <a:prstClr val="white"/>
                </a:solidFill>
                <a:effectLst/>
                <a:uLnTx/>
                <a:uFillTx/>
                <a:latin typeface="Trebuchet MS" panose="020B0603020202020204" pitchFamily="34" charset="0"/>
                <a:ea typeface="Meiryo" panose="020B0604030504040204" pitchFamily="34" charset="-128"/>
                <a:cs typeface="+mn-cs"/>
              </a:endParaRPr>
            </a:p>
          </p:txBody>
        </p:sp>
        <p:pic>
          <p:nvPicPr>
            <p:cNvPr id="44" name="グラフィックス 8" descr="Downward trend graph with solid fill">
              <a:extLst>
                <a:ext uri="{FF2B5EF4-FFF2-40B4-BE49-F238E27FC236}">
                  <a16:creationId xmlns:a16="http://schemas.microsoft.com/office/drawing/2014/main" id="{968C74E6-BEAE-E0B6-E671-EA5F7B00058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134436" y="1639225"/>
              <a:ext cx="876756" cy="876756"/>
            </a:xfrm>
            <a:prstGeom prst="rect">
              <a:avLst/>
            </a:prstGeom>
          </p:spPr>
        </p:pic>
      </p:grpSp>
      <p:sp>
        <p:nvSpPr>
          <p:cNvPr id="45" name="Rectangle 44">
            <a:extLst>
              <a:ext uri="{FF2B5EF4-FFF2-40B4-BE49-F238E27FC236}">
                <a16:creationId xmlns:a16="http://schemas.microsoft.com/office/drawing/2014/main" id="{11D39F6D-DD86-51B4-16D1-FE9B8198DAEE}"/>
              </a:ext>
            </a:extLst>
          </p:cNvPr>
          <p:cNvSpPr/>
          <p:nvPr/>
        </p:nvSpPr>
        <p:spPr>
          <a:xfrm>
            <a:off x="371478" y="5243203"/>
            <a:ext cx="2809376" cy="676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2000" dirty="0">
                <a:solidFill>
                  <a:schemeClr val="accent1"/>
                </a:solidFill>
                <a:latin typeface="Meiryo" panose="020B0604030504040204" pitchFamily="34" charset="-128"/>
                <a:ea typeface="Meiryo" panose="020B0604030504040204" pitchFamily="34" charset="-128"/>
              </a:rPr>
              <a:t>Small data volume</a:t>
            </a:r>
          </a:p>
        </p:txBody>
      </p:sp>
      <p:sp>
        <p:nvSpPr>
          <p:cNvPr id="46" name="Rectangle 45">
            <a:extLst>
              <a:ext uri="{FF2B5EF4-FFF2-40B4-BE49-F238E27FC236}">
                <a16:creationId xmlns:a16="http://schemas.microsoft.com/office/drawing/2014/main" id="{D0C7B2D9-992A-AA86-9106-3E56835638AF}"/>
              </a:ext>
            </a:extLst>
          </p:cNvPr>
          <p:cNvSpPr/>
          <p:nvPr/>
        </p:nvSpPr>
        <p:spPr>
          <a:xfrm>
            <a:off x="3251369" y="5243203"/>
            <a:ext cx="2809376" cy="676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2000" dirty="0">
                <a:solidFill>
                  <a:schemeClr val="accent1"/>
                </a:solidFill>
                <a:latin typeface="Meiryo" panose="020B0604030504040204" pitchFamily="34" charset="-128"/>
                <a:ea typeface="Meiryo" panose="020B0604030504040204" pitchFamily="34" charset="-128"/>
              </a:rPr>
              <a:t>Can be compared with Stefan's results</a:t>
            </a:r>
          </a:p>
        </p:txBody>
      </p:sp>
      <p:sp>
        <p:nvSpPr>
          <p:cNvPr id="47" name="Rectangle 46">
            <a:extLst>
              <a:ext uri="{FF2B5EF4-FFF2-40B4-BE49-F238E27FC236}">
                <a16:creationId xmlns:a16="http://schemas.microsoft.com/office/drawing/2014/main" id="{3521B10E-995A-19A8-6BBD-F11C4B881595}"/>
              </a:ext>
            </a:extLst>
          </p:cNvPr>
          <p:cNvSpPr/>
          <p:nvPr/>
        </p:nvSpPr>
        <p:spPr>
          <a:xfrm>
            <a:off x="6131260" y="5243203"/>
            <a:ext cx="2809376" cy="676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2000" dirty="0">
                <a:solidFill>
                  <a:schemeClr val="accent1"/>
                </a:solidFill>
                <a:latin typeface="Meiryo" panose="020B0604030504040204" pitchFamily="34" charset="-128"/>
                <a:ea typeface="Meiryo" panose="020B0604030504040204" pitchFamily="34" charset="-128"/>
              </a:rPr>
              <a:t>Low accurac</a:t>
            </a:r>
            <a:r>
              <a:rPr lang="en-US" sz="2000" dirty="0">
                <a:solidFill>
                  <a:schemeClr val="accent1"/>
                </a:solidFill>
                <a:latin typeface="Meiryo" panose="020B0604030504040204" pitchFamily="34" charset="-128"/>
                <a:ea typeface="Meiryo" panose="020B0604030504040204" pitchFamily="34" charset="-128"/>
              </a:rPr>
              <a:t>y</a:t>
            </a:r>
            <a:endParaRPr kumimoji="1" lang="en-US" sz="2000" dirty="0">
              <a:solidFill>
                <a:schemeClr val="accent1"/>
              </a:solidFill>
              <a:latin typeface="Meiryo" panose="020B0604030504040204" pitchFamily="34" charset="-128"/>
              <a:ea typeface="Meiryo" panose="020B0604030504040204" pitchFamily="34" charset="-128"/>
            </a:endParaRPr>
          </a:p>
        </p:txBody>
      </p:sp>
      <p:sp>
        <p:nvSpPr>
          <p:cNvPr id="48" name="Rectangle 47">
            <a:extLst>
              <a:ext uri="{FF2B5EF4-FFF2-40B4-BE49-F238E27FC236}">
                <a16:creationId xmlns:a16="http://schemas.microsoft.com/office/drawing/2014/main" id="{9DF4E3B0-2F29-2F74-7302-C5A5F91FDE8C}"/>
              </a:ext>
            </a:extLst>
          </p:cNvPr>
          <p:cNvSpPr/>
          <p:nvPr/>
        </p:nvSpPr>
        <p:spPr>
          <a:xfrm>
            <a:off x="9011150" y="5243203"/>
            <a:ext cx="2809376" cy="676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2000" dirty="0">
                <a:solidFill>
                  <a:schemeClr val="accent1"/>
                </a:solidFill>
                <a:latin typeface="Meiryo" panose="020B0604030504040204" pitchFamily="34" charset="-128"/>
                <a:ea typeface="Meiryo" panose="020B0604030504040204" pitchFamily="34" charset="-128"/>
              </a:rPr>
              <a:t>The existing model </a:t>
            </a:r>
          </a:p>
          <a:p>
            <a:pPr algn="ctr">
              <a:buClr>
                <a:schemeClr val="accent1"/>
              </a:buClr>
            </a:pPr>
            <a:r>
              <a:rPr kumimoji="1" lang="en-US" sz="2000" dirty="0">
                <a:solidFill>
                  <a:schemeClr val="accent1"/>
                </a:solidFill>
                <a:latin typeface="Meiryo" panose="020B0604030504040204" pitchFamily="34" charset="-128"/>
                <a:ea typeface="Meiryo" panose="020B0604030504040204" pitchFamily="34" charset="-128"/>
              </a:rPr>
              <a:t>can be used</a:t>
            </a:r>
          </a:p>
        </p:txBody>
      </p:sp>
      <p:sp>
        <p:nvSpPr>
          <p:cNvPr id="49" name="Slide Number Placeholder 48">
            <a:extLst>
              <a:ext uri="{FF2B5EF4-FFF2-40B4-BE49-F238E27FC236}">
                <a16:creationId xmlns:a16="http://schemas.microsoft.com/office/drawing/2014/main" id="{D4E33536-2EF2-674C-9D55-206B0967481B}"/>
              </a:ext>
            </a:extLst>
          </p:cNvPr>
          <p:cNvSpPr>
            <a:spLocks noGrp="1"/>
          </p:cNvSpPr>
          <p:nvPr>
            <p:ph type="sldNum" sz="quarter" idx="11"/>
          </p:nvPr>
        </p:nvSpPr>
        <p:spPr/>
        <p:txBody>
          <a:bodyPr/>
          <a:lstStyle/>
          <a:p>
            <a:fld id="{CE884680-B901-7B4E-B61D-104198092958}" type="slidenum">
              <a:rPr lang="ja-JP" altLang="en-US" smtClean="0"/>
              <a:pPr/>
              <a:t>9</a:t>
            </a:fld>
            <a:endParaRPr lang="ja-JP" altLang="en-US"/>
          </a:p>
        </p:txBody>
      </p:sp>
    </p:spTree>
    <p:extLst>
      <p:ext uri="{BB962C8B-B14F-4D97-AF65-F5344CB8AC3E}">
        <p14:creationId xmlns:p14="http://schemas.microsoft.com/office/powerpoint/2010/main" val="24186265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2.xml><?xml version="1.0" encoding="utf-8"?>
<p:tagLst xmlns:a="http://schemas.openxmlformats.org/drawingml/2006/main" xmlns:r="http://schemas.openxmlformats.org/officeDocument/2006/relationships" xmlns:p="http://schemas.openxmlformats.org/presentationml/2006/main">
  <p:tag name="EE4P_STYLE_ID" val="f547d190-3668-41f7-8510-759a08b5278f"/>
  <p:tag name="EE4P_STYLE_NAME" val="Timewitch Style"/>
  <p:tag name="EE4P_SMART_ELEMENT_XML" val="&lt;smartelement id=&quot;ProcessArrow&quot; custom=&quot;1&quot;&gt;&lt;value angle=&quot;4&quot; /&gt;&lt;/smartelement&gt;"/>
</p:tagLst>
</file>

<file path=ppt/tags/tag3.xml><?xml version="1.0" encoding="utf-8"?>
<p:tagLst xmlns:a="http://schemas.openxmlformats.org/drawingml/2006/main" xmlns:r="http://schemas.openxmlformats.org/officeDocument/2006/relationships" xmlns:p="http://schemas.openxmlformats.org/presentationml/2006/main">
  <p:tag name="EE4P_STYLE_ID" val="f547d190-3668-41f7-8510-759a08b5278f"/>
  <p:tag name="EE4P_STYLE_NAME" val="Timewitch Style"/>
  <p:tag name="EE4P_SMART_ELEMENT_XML" val="&lt;smartelement id=&quot;ProcessArrow&quot; custom=&quot;1&quot;&gt;&lt;value angle=&quot;4&quot; /&gt;&lt;/smartelement&gt;"/>
</p:tagLst>
</file>

<file path=ppt/theme/theme1.xml><?xml version="1.0" encoding="utf-8"?>
<a:theme xmlns:a="http://schemas.openxmlformats.org/drawingml/2006/main" name="Office テーマ">
  <a:themeElements>
    <a:clrScheme name="color">
      <a:dk1>
        <a:srgbClr val="575757"/>
      </a:dk1>
      <a:lt1>
        <a:srgbClr val="FFFFFF"/>
      </a:lt1>
      <a:dk2>
        <a:srgbClr val="12273B"/>
      </a:dk2>
      <a:lt2>
        <a:srgbClr val="6ECEFF"/>
      </a:lt2>
      <a:accent1>
        <a:srgbClr val="046294"/>
      </a:accent1>
      <a:accent2>
        <a:srgbClr val="24799D"/>
      </a:accent2>
      <a:accent3>
        <a:srgbClr val="258063"/>
      </a:accent3>
      <a:accent4>
        <a:srgbClr val="B3B565"/>
      </a:accent4>
      <a:accent5>
        <a:srgbClr val="FC6D5A"/>
      </a:accent5>
      <a:accent6>
        <a:srgbClr val="901C3F"/>
      </a:accent6>
      <a:hlink>
        <a:srgbClr val="4289B4"/>
      </a:hlink>
      <a:folHlink>
        <a:srgbClr val="65B7D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36000" tIns="36000" rIns="36000" bIns="36000" rtlCol="0" anchor="ctr"/>
      <a:lstStyle>
        <a:defPPr algn="ctr">
          <a:buClr>
            <a:schemeClr val="accent1"/>
          </a:buClr>
          <a:defRPr kumimoji="1" dirty="0">
            <a:latin typeface="Trebuchet MS" panose="020B0703020202090204" pitchFamily="34" charset="0"/>
            <a:ea typeface="Meiryo" panose="020B0604030504040204" pitchFamily="34" charset="-128"/>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36000" tIns="36000" rIns="36000" bIns="36000" rtlCol="0" anchor="t">
        <a:noAutofit/>
      </a:bodyPr>
      <a:lstStyle>
        <a:defPPr algn="l">
          <a:buClr>
            <a:schemeClr val="accent1"/>
          </a:buClr>
          <a:defRPr kumimoji="1" dirty="0">
            <a:solidFill>
              <a:schemeClr val="accent1"/>
            </a:solidFill>
            <a:latin typeface="Trebuchet MS" panose="020B0703020202090204" pitchFamily="34" charset="0"/>
            <a:ea typeface="Meiryo" panose="020B0604030504040204" pitchFamily="34" charset="-128"/>
          </a:defRPr>
        </a:defPPr>
      </a:lstStyle>
    </a:txDef>
  </a:objectDefaults>
  <a:extraClrSchemeLst/>
  <a:extLst>
    <a:ext uri="{05A4C25C-085E-4340-85A3-A5531E510DB2}">
      <thm15:themeFamily xmlns:thm15="http://schemas.microsoft.com/office/thememl/2012/main" name="Timewitch_v6" id="{454AB70D-B4B5-1D42-B8CA-AF8C31FF6C47}" vid="{5941844D-AE89-F040-809F-5BB19674B80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027F6788A631C34B8F4ADF76FD677F0C" ma:contentTypeVersion="16" ma:contentTypeDescription="新しいドキュメントを作成します。" ma:contentTypeScope="" ma:versionID="5a4f340bb5138c703dd91d3d9192cf4c">
  <xsd:schema xmlns:xsd="http://www.w3.org/2001/XMLSchema" xmlns:xs="http://www.w3.org/2001/XMLSchema" xmlns:p="http://schemas.microsoft.com/office/2006/metadata/properties" xmlns:ns2="661ded40-cf60-4869-b24e-54bac8ab6682" xmlns:ns3="c596e152-a33a-4913-ae29-bce4a9a4820c" targetNamespace="http://schemas.microsoft.com/office/2006/metadata/properties" ma:root="true" ma:fieldsID="3ca5dd1137a7ede9cace2971601f083d" ns2:_="" ns3:_="">
    <xsd:import namespace="661ded40-cf60-4869-b24e-54bac8ab6682"/>
    <xsd:import namespace="c596e152-a33a-4913-ae29-bce4a9a4820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1ded40-cf60-4869-b24e-54bac8ab66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画像タグ" ma:readOnly="false" ma:fieldId="{5cf76f15-5ced-4ddc-b409-7134ff3c332f}" ma:taxonomyMulti="true" ma:sspId="52685b17-1750-4403-9317-205f62a253f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596e152-a33a-4913-ae29-bce4a9a4820c" elementFormDefault="qualified">
    <xsd:import namespace="http://schemas.microsoft.com/office/2006/documentManagement/types"/>
    <xsd:import namespace="http://schemas.microsoft.com/office/infopath/2007/PartnerControls"/>
    <xsd:element name="SharedWithUsers" ma:index="16"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共有相手の詳細情報" ma:internalName="SharedWithDetails" ma:readOnly="true">
      <xsd:simpleType>
        <xsd:restriction base="dms:Note">
          <xsd:maxLength value="255"/>
        </xsd:restriction>
      </xsd:simpleType>
    </xsd:element>
    <xsd:element name="TaxCatchAll" ma:index="23" nillable="true" ma:displayName="Taxonomy Catch All Column" ma:hidden="true" ma:list="{4ff4598b-d38c-4cae-969c-97f26d524010}" ma:internalName="TaxCatchAll" ma:showField="CatchAllData" ma:web="c596e152-a33a-4913-ae29-bce4a9a4820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LengthInSeconds xmlns="661ded40-cf60-4869-b24e-54bac8ab6682" xsi:nil="true"/>
    <lcf76f155ced4ddcb4097134ff3c332f xmlns="661ded40-cf60-4869-b24e-54bac8ab6682">
      <Terms xmlns="http://schemas.microsoft.com/office/infopath/2007/PartnerControls"/>
    </lcf76f155ced4ddcb4097134ff3c332f>
    <TaxCatchAll xmlns="c596e152-a33a-4913-ae29-bce4a9a4820c" xsi:nil="true"/>
  </documentManagement>
</p:properties>
</file>

<file path=customXml/itemProps1.xml><?xml version="1.0" encoding="utf-8"?>
<ds:datastoreItem xmlns:ds="http://schemas.openxmlformats.org/officeDocument/2006/customXml" ds:itemID="{DEF7D061-0A73-4E19-B454-2863335B00C9}">
  <ds:schemaRefs>
    <ds:schemaRef ds:uri="http://schemas.microsoft.com/sharepoint/v3/contenttype/forms"/>
  </ds:schemaRefs>
</ds:datastoreItem>
</file>

<file path=customXml/itemProps2.xml><?xml version="1.0" encoding="utf-8"?>
<ds:datastoreItem xmlns:ds="http://schemas.openxmlformats.org/officeDocument/2006/customXml" ds:itemID="{53FB9166-1544-445A-89EF-AFFAEF0AA7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1ded40-cf60-4869-b24e-54bac8ab6682"/>
    <ds:schemaRef ds:uri="c596e152-a33a-4913-ae29-bce4a9a4820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43E6013-ED58-49EB-B588-59D69EDA1CFA}">
  <ds:schemaRefs>
    <ds:schemaRef ds:uri="http://purl.org/dc/terms/"/>
    <ds:schemaRef ds:uri="c596e152-a33a-4913-ae29-bce4a9a4820c"/>
    <ds:schemaRef ds:uri="http://schemas.microsoft.com/office/infopath/2007/PartnerControls"/>
    <ds:schemaRef ds:uri="http://purl.org/dc/elements/1.1/"/>
    <ds:schemaRef ds:uri="http://schemas.microsoft.com/office/2006/documentManagement/types"/>
    <ds:schemaRef ds:uri="661ded40-cf60-4869-b24e-54bac8ab6682"/>
    <ds:schemaRef ds:uri="http://www.w3.org/XML/1998/namespace"/>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Timewitch_v6</Template>
  <TotalTime>38915</TotalTime>
  <Words>2772</Words>
  <Application>Microsoft Macintosh PowerPoint</Application>
  <PresentationFormat>Widescreen</PresentationFormat>
  <Paragraphs>669</Paragraphs>
  <Slides>56</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Meiryo</vt:lpstr>
      <vt:lpstr>Meiryo</vt:lpstr>
      <vt:lpstr>システムフォント（レギュラー）</vt:lpstr>
      <vt:lpstr>Arial</vt:lpstr>
      <vt:lpstr>Lucida Grande</vt:lpstr>
      <vt:lpstr>Trebuchet MS</vt:lpstr>
      <vt:lpstr>Office テーマ</vt:lpstr>
      <vt:lpstr>Targeted Synthetic BLE Packet Data Generation Approach</vt:lpstr>
      <vt:lpstr>PowerPoint Presentation</vt:lpstr>
      <vt:lpstr>PowerPoint Presentation</vt:lpstr>
      <vt:lpstr>Executive Summary </vt:lpstr>
      <vt:lpstr>PowerPoint Presentation</vt:lpstr>
      <vt:lpstr>The current state of BLE</vt:lpstr>
      <vt:lpstr>Research questions</vt:lpstr>
      <vt:lpstr>Method Selection</vt:lpstr>
      <vt:lpstr>Data Selection</vt:lpstr>
      <vt:lpstr>Synthetic Data Generation Pipeline</vt:lpstr>
      <vt:lpstr>Example of the State Transition</vt:lpstr>
      <vt:lpstr>PowerPoint Presentation</vt:lpstr>
      <vt:lpstr>Evaluation Perspectives</vt:lpstr>
      <vt:lpstr>Comparison of Data Structures</vt:lpstr>
      <vt:lpstr>Comparison of Data Structures</vt:lpstr>
      <vt:lpstr>1012 ボックス (左右3分割・タイトル部アイコン+テキスト)</vt:lpstr>
      <vt:lpstr>PowerPoint Presentation</vt:lpstr>
      <vt:lpstr>Comparison of Results on Test Data</vt:lpstr>
      <vt:lpstr>Comparison of Results with Real Data – SmartTag (nearby)</vt:lpstr>
      <vt:lpstr>Comparison of Results with Real Data – Tile (lost)</vt:lpstr>
      <vt:lpstr>Comparison of Results with Real Data – Findmy Tracker (unpaired)</vt:lpstr>
      <vt:lpstr>Results with Varying Synthetic Data Ratio in Training SmartTag (nearby)</vt:lpstr>
      <vt:lpstr>PowerPoint Presentation</vt:lpstr>
      <vt:lpstr>Discussions</vt:lpstr>
      <vt:lpstr>Limitations</vt:lpstr>
      <vt:lpstr>PowerPoint Presentation</vt:lpstr>
      <vt:lpstr>0000 頻出オブジェクト一覧 XXXX XXXX</vt:lpstr>
      <vt:lpstr>Answer to the RQs</vt:lpstr>
      <vt:lpstr>Future work</vt:lpstr>
      <vt:lpstr>Questions?</vt:lpstr>
      <vt:lpstr>PowerPoint Presentation</vt:lpstr>
      <vt:lpstr>Data Selection (Number of packets) </vt:lpstr>
      <vt:lpstr>The current state of BLE</vt:lpstr>
      <vt:lpstr>Why generate synthetic data?</vt:lpstr>
      <vt:lpstr>Research questions</vt:lpstr>
      <vt:lpstr>PowerPoint Presentation</vt:lpstr>
      <vt:lpstr>How Does BLE Communicate?</vt:lpstr>
      <vt:lpstr>BLE packet structure</vt:lpstr>
      <vt:lpstr>Synthetic data</vt:lpstr>
      <vt:lpstr>Markov Model</vt:lpstr>
      <vt:lpstr>Hidden Markov Model</vt:lpstr>
      <vt:lpstr>GAN (Generative adversarial networks)</vt:lpstr>
      <vt:lpstr>Previous research (I am expanding his research)</vt:lpstr>
      <vt:lpstr>Related works</vt:lpstr>
      <vt:lpstr>Overview of related works</vt:lpstr>
      <vt:lpstr>PowerPoint Presentation</vt:lpstr>
      <vt:lpstr>Data Selection </vt:lpstr>
      <vt:lpstr>PowerPoint Presentation</vt:lpstr>
      <vt:lpstr>Implementation plan</vt:lpstr>
      <vt:lpstr>Evaluation plan</vt:lpstr>
      <vt:lpstr>PowerPoint Presentation</vt:lpstr>
      <vt:lpstr>Conclusion</vt:lpstr>
      <vt:lpstr>Questions?</vt:lpstr>
      <vt:lpstr>PowerPoint Presentation</vt:lpstr>
      <vt:lpstr>Data Selection (Number of packets) </vt:lpstr>
      <vt:lpstr>Data Selection (Accuracy)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頻出オブジェクト一覧 XXX XXX</dc:title>
  <dc:creator>加藤 将太(Witcher)</dc:creator>
  <cp:lastModifiedBy>Keisuke Yokota</cp:lastModifiedBy>
  <cp:revision>192</cp:revision>
  <dcterms:created xsi:type="dcterms:W3CDTF">2021-07-21T02:01:13Z</dcterms:created>
  <dcterms:modified xsi:type="dcterms:W3CDTF">2025-03-10T22:53:17Z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0x010100027F6788A631C34B8F4ADF76FD677F0C</vt:lpwstr>
  </property>
  <property fmtid="{D5CDD505-2E9C-101B-9397-08002B2CF9AE}" pid="3" name="xd_ProgID">
    <vt:lpwstr/>
  </property>
  <property fmtid="{D5CDD505-2E9C-101B-9397-08002B2CF9AE}" pid="4" name="TemplateUrl">
    <vt:lpwstr/>
  </property>
  <property fmtid="{D5CDD505-2E9C-101B-9397-08002B2CF9AE}" pid="5" name="ComplianceAssetId">
    <vt:lpwstr/>
  </property>
  <property fmtid="{D5CDD505-2E9C-101B-9397-08002B2CF9AE}" pid="6" name="_ExtendedDescription">
    <vt:lpwstr/>
  </property>
  <property fmtid="{D5CDD505-2E9C-101B-9397-08002B2CF9AE}" pid="7" name="TriggerFlowInfo">
    <vt:lpwstr/>
  </property>
  <property fmtid="{D5CDD505-2E9C-101B-9397-08002B2CF9AE}" pid="8" name="xd_Signature">
    <vt:lpwstr/>
  </property>
</Properties>
</file>